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04/07/2024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Flight Booking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5" y="365125"/>
            <a:ext cx="10922875" cy="1325563"/>
          </a:xfrm>
        </p:spPr>
        <p:txBody>
          <a:bodyPr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Features for Predicting Flight Booking Using Gradient Boost Classifier.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5F5E6-B6CB-6DE1-8155-FC874F728425}"/>
              </a:ext>
            </a:extLst>
          </p:cNvPr>
          <p:cNvSpPr txBox="1"/>
          <p:nvPr/>
        </p:nvSpPr>
        <p:spPr>
          <a:xfrm>
            <a:off x="430925" y="1597573"/>
            <a:ext cx="628518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Insights:</a:t>
            </a:r>
            <a:endParaRPr lang="en-IN" sz="2000" b="0" i="0" u="sng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Malaysia(Origin)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Australia(Origin)</a:t>
            </a:r>
            <a:endParaRPr lang="en-IN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Length of Stay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Wants Extra Baggage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Flight Duration</a:t>
            </a:r>
            <a:endParaRPr lang="en-IN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Indonesia(Origin)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PENTPE(Route)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Purchase Lead</a:t>
            </a:r>
            <a:endParaRPr lang="en-IN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Taiwan &amp; South Korea(Origin)</a:t>
            </a:r>
            <a:endParaRPr lang="en-IN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: 85.0%</a:t>
            </a:r>
            <a:endParaRPr lang="en-IN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AUC: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Achieved </a:t>
            </a: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0.764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robust in predicting completions.</a:t>
            </a:r>
          </a:p>
          <a:p>
            <a:pPr algn="l"/>
            <a:r>
              <a:rPr lang="en-IN" sz="2000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  <a:endParaRPr lang="en-IN" sz="2000" b="0" i="0" u="sng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Targeted Marketing: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Focus on Malaysia, Australia, Indonesia, Taiwan, and South Korea.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 Enhancements: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Improve baggage and flight duration options.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Booking Lead Time: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Optimize strategies for higher conversion rates.</a:t>
            </a:r>
          </a:p>
          <a:p>
            <a:endParaRPr lang="en-US" sz="1600" dirty="0"/>
          </a:p>
        </p:txBody>
      </p:sp>
      <p:pic>
        <p:nvPicPr>
          <p:cNvPr id="10" name="Content Placeholder 9" descr="A graph of blue squares with white text&#10;&#10;Description automatically generated">
            <a:extLst>
              <a:ext uri="{FF2B5EF4-FFF2-40B4-BE49-F238E27FC236}">
                <a16:creationId xmlns:a16="http://schemas.microsoft.com/office/drawing/2014/main" id="{986E719B-FAF7-98D7-18B4-BE7C47ACF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690689"/>
            <a:ext cx="5780690" cy="3921836"/>
          </a:xfr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112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British Airways</vt:lpstr>
      <vt:lpstr>Top 10 Features for Predicting Flight Booking Using Gradient Boost Classifier.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FNU Abdul Rasheed</cp:lastModifiedBy>
  <cp:revision>5</cp:revision>
  <dcterms:created xsi:type="dcterms:W3CDTF">2022-12-06T11:13:27Z</dcterms:created>
  <dcterms:modified xsi:type="dcterms:W3CDTF">2024-07-04T08:44:00Z</dcterms:modified>
</cp:coreProperties>
</file>