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6D6F-6E8D-48BA-9297-8519D188A414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5EC26-5023-4461-9409-0D17EC3648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5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6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6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9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6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46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04B7-739A-4F17-AA89-5FF2277A5FB1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BE85-DC2C-419D-BFD8-51530C593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7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machinelearning/2015/06/29/azure-machine-learning-for-engine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hyperlink" Target="http://bit.do/csharp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sizzle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" y="365125"/>
            <a:ext cx="11627938" cy="5797931"/>
          </a:xfrm>
        </p:spPr>
      </p:pic>
      <p:sp>
        <p:nvSpPr>
          <p:cNvPr id="5" name="Rectangle 4"/>
          <p:cNvSpPr/>
          <p:nvPr/>
        </p:nvSpPr>
        <p:spPr bwMode="auto">
          <a:xfrm>
            <a:off x="0" y="6298292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#Microsoft |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, @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       *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- </a:t>
            </a:r>
            <a:r>
              <a:rPr lang="en-IN" sz="2400" dirty="0" smtClean="0">
                <a:solidFill>
                  <a:schemeClr val="bg1"/>
                </a:solidFill>
              </a:rPr>
              <a:t>Machine </a:t>
            </a:r>
            <a:r>
              <a:rPr lang="en-IN" sz="2400" dirty="0" smtClean="0">
                <a:solidFill>
                  <a:schemeClr val="bg1"/>
                </a:solidFill>
              </a:rPr>
              <a:t>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Introduction to Artificial Intelligence </a:t>
            </a:r>
            <a:r>
              <a:rPr lang="en-IN" dirty="0" smtClean="0">
                <a:solidFill>
                  <a:schemeClr val="bg1"/>
                </a:solidFill>
              </a:rPr>
              <a:t>&amp; </a:t>
            </a:r>
            <a:r>
              <a:rPr lang="en-IN" dirty="0" smtClean="0">
                <a:solidFill>
                  <a:schemeClr val="bg1"/>
                </a:solidFill>
              </a:rPr>
              <a:t>Machine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Director </a:t>
            </a:r>
            <a:r>
              <a:rPr lang="en-IN" dirty="0" smtClean="0">
                <a:solidFill>
                  <a:schemeClr val="bg1"/>
                </a:solidFill>
              </a:rPr>
              <a:t>/ Founder – </a:t>
            </a:r>
            <a:r>
              <a:rPr lang="en-IN" dirty="0" err="1" smtClean="0">
                <a:solidFill>
                  <a:schemeClr val="bg1"/>
                </a:solidFill>
              </a:rPr>
              <a:t>CodeSizzler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Microsoft Most Valuable Professional - Azure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#Microsoft 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Abdul Rasheed Feroz Khan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51323" cy="4200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Founder &amp; Director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CodeSizzler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Microsoft MVP – Azure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+ years of experience in Training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Azure – </a:t>
            </a:r>
            <a:r>
              <a:rPr lang="en-US" dirty="0" err="1" smtClean="0">
                <a:solidFill>
                  <a:schemeClr val="bg1"/>
                </a:solidFill>
              </a:rPr>
              <a:t>IoT</a:t>
            </a:r>
            <a:r>
              <a:rPr lang="en-US" dirty="0" smtClean="0">
                <a:solidFill>
                  <a:schemeClr val="bg1"/>
                </a:solidFill>
              </a:rPr>
              <a:t> – Machine Learning – Cognitive Services - </a:t>
            </a:r>
            <a:r>
              <a:rPr lang="en-US" dirty="0" err="1" smtClean="0">
                <a:solidFill>
                  <a:schemeClr val="bg1"/>
                </a:solidFill>
              </a:rPr>
              <a:t>Xamarin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#csharpconf2017, @TechFero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92" y="1962531"/>
            <a:ext cx="3118981" cy="3118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453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6318612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#csharpconf2017,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				</a:t>
            </a:r>
            <a:r>
              <a:rPr lang="en-IN" sz="2400" dirty="0" smtClean="0">
                <a:solidFill>
                  <a:schemeClr val="bg1"/>
                </a:solidFill>
              </a:rPr>
              <a:t>Machine 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6298292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#Microsoft |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, @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       *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- </a:t>
            </a:r>
            <a:r>
              <a:rPr lang="en-IN" sz="2400" dirty="0" smtClean="0">
                <a:solidFill>
                  <a:schemeClr val="bg1"/>
                </a:solidFill>
              </a:rPr>
              <a:t>Machine </a:t>
            </a:r>
            <a:r>
              <a:rPr lang="en-IN" sz="2400" dirty="0" smtClean="0">
                <a:solidFill>
                  <a:schemeClr val="bg1"/>
                </a:solidFill>
              </a:rPr>
              <a:t>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Artificial Intelligence &amp; Machine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Introduction to Artificial Intelligence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Introduction to </a:t>
            </a:r>
            <a:r>
              <a:rPr lang="en-IN" dirty="0" smtClean="0">
                <a:solidFill>
                  <a:schemeClr val="bg1"/>
                </a:solidFill>
              </a:rPr>
              <a:t>Machine </a:t>
            </a:r>
            <a:r>
              <a:rPr lang="en-IN" dirty="0" smtClean="0">
                <a:solidFill>
                  <a:schemeClr val="bg1"/>
                </a:solidFill>
              </a:rPr>
              <a:t>Learning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Azure’s support on Machine Learning – ML Studio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311900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#Microsoft |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, @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       *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- </a:t>
            </a:r>
            <a:r>
              <a:rPr lang="en-IN" sz="2400" dirty="0" smtClean="0">
                <a:solidFill>
                  <a:schemeClr val="bg1"/>
                </a:solidFill>
              </a:rPr>
              <a:t>Machine </a:t>
            </a:r>
            <a:r>
              <a:rPr lang="en-IN" sz="2400" dirty="0" smtClean="0">
                <a:solidFill>
                  <a:schemeClr val="bg1"/>
                </a:solidFill>
              </a:rPr>
              <a:t>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01960" cy="5453510"/>
          </a:xfrm>
        </p:spPr>
      </p:pic>
      <p:sp>
        <p:nvSpPr>
          <p:cNvPr id="5" name="TextBox 4"/>
          <p:cNvSpPr txBox="1"/>
          <p:nvPr/>
        </p:nvSpPr>
        <p:spPr>
          <a:xfrm>
            <a:off x="1016000" y="5090160"/>
            <a:ext cx="915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Source - </a:t>
            </a:r>
            <a:r>
              <a:rPr lang="en-IN" dirty="0" smtClean="0">
                <a:solidFill>
                  <a:schemeClr val="bg1"/>
                </a:solidFill>
                <a:hlinkClick r:id="rId3"/>
              </a:rPr>
              <a:t>https://blogs.technet.microsoft.com/machinelearning/2015/06/29/azure-machine-learning-for-engineers/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#csharpconf2017,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298292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# CSharpCon17,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				</a:t>
            </a:r>
            <a:r>
              <a:rPr lang="en-IN" sz="2400" dirty="0" smtClean="0">
                <a:solidFill>
                  <a:schemeClr val="bg1"/>
                </a:solidFill>
              </a:rPr>
              <a:t>Machine 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Machine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Build a model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Train a model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Regression model &amp; Classification model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311900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#Microsoft |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, @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       *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- </a:t>
            </a:r>
            <a:r>
              <a:rPr lang="en-IN" sz="2400" dirty="0" smtClean="0">
                <a:solidFill>
                  <a:schemeClr val="bg1"/>
                </a:solidFill>
              </a:rPr>
              <a:t>Machine </a:t>
            </a:r>
            <a:r>
              <a:rPr lang="en-IN" sz="2400" dirty="0" smtClean="0">
                <a:solidFill>
                  <a:schemeClr val="bg1"/>
                </a:solidFill>
              </a:rPr>
              <a:t>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https://www.joomlashine.com/images/easyblog_articles/572/joomlashine-new-demo-b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7" y="575013"/>
            <a:ext cx="9151263" cy="46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0" y="6311900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#Microsoft |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, @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       *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- </a:t>
            </a:r>
            <a:r>
              <a:rPr lang="en-IN" sz="2400" dirty="0" smtClean="0">
                <a:solidFill>
                  <a:schemeClr val="bg1"/>
                </a:solidFill>
              </a:rPr>
              <a:t>Machine </a:t>
            </a:r>
            <a:r>
              <a:rPr lang="en-IN" sz="2400" dirty="0" smtClean="0">
                <a:solidFill>
                  <a:schemeClr val="bg1"/>
                </a:solidFill>
              </a:rPr>
              <a:t>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Links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" y="2383409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hlinkClick r:id="rId2"/>
              </a:rPr>
              <a:t>http://bit.do/csharp17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bg1"/>
                </a:solidFill>
                <a:hlinkClick r:id="rId3"/>
              </a:rPr>
              <a:t>https://studio.azureml.net</a:t>
            </a:r>
            <a:r>
              <a:rPr lang="en-IN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IN" smtClean="0">
                <a:solidFill>
                  <a:schemeClr val="bg1"/>
                </a:solidFill>
              </a:rPr>
              <a:t> </a:t>
            </a:r>
            <a:endParaRPr lang="en-IN" smtClean="0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  <a:hlinkClick r:id="rId4"/>
              </a:rPr>
              <a:t>https</a:t>
            </a:r>
            <a:r>
              <a:rPr lang="en-IN">
                <a:solidFill>
                  <a:schemeClr val="bg1"/>
                </a:solidFill>
                <a:hlinkClick r:id="rId4"/>
              </a:rPr>
              <a:t>://</a:t>
            </a:r>
            <a:r>
              <a:rPr lang="en-IN" smtClean="0">
                <a:solidFill>
                  <a:schemeClr val="bg1"/>
                </a:solidFill>
                <a:hlinkClick r:id="rId4"/>
              </a:rPr>
              <a:t>github.com/codesizzler</a:t>
            </a:r>
            <a:r>
              <a:rPr lang="en-IN" smtClean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311900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#Microsoft |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, @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	       *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ai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- </a:t>
            </a:r>
            <a:r>
              <a:rPr lang="en-IN" sz="2400" dirty="0" smtClean="0">
                <a:solidFill>
                  <a:schemeClr val="bg1"/>
                </a:solidFill>
              </a:rPr>
              <a:t>Machine </a:t>
            </a:r>
            <a:r>
              <a:rPr lang="en-IN" sz="2400" dirty="0" smtClean="0">
                <a:solidFill>
                  <a:schemeClr val="bg1"/>
                </a:solidFill>
              </a:rPr>
              <a:t>Learning with Azure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1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Reach me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49040" y="2509289"/>
            <a:ext cx="7507732" cy="1760600"/>
            <a:chOff x="0" y="0"/>
            <a:chExt cx="5694680" cy="1162545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936993"/>
              <a:ext cx="202692" cy="2255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67054" y="918916"/>
              <a:ext cx="202793" cy="2248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623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  <a:endParaRPr lang="en-IN" sz="1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454" y="940225"/>
              <a:ext cx="46854" cy="1880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623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92096" y="936993"/>
              <a:ext cx="202692" cy="2255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292731" y="918916"/>
              <a:ext cx="202794" cy="2248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623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  <a:endParaRPr lang="en-IN" sz="1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5131" y="940225"/>
              <a:ext cx="46853" cy="1880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623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11" name="Picture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512820" y="936993"/>
              <a:ext cx="353568" cy="22555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513709" y="918916"/>
              <a:ext cx="354813" cy="2248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623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</a:t>
              </a:r>
              <a:endParaRPr lang="en-IN" sz="10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0409" y="940225"/>
              <a:ext cx="46853" cy="1880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623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14" name="Picture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96"/>
              <a:ext cx="1060615" cy="1060437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9073" y="0"/>
              <a:ext cx="1072794" cy="10726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444242" y="6096"/>
              <a:ext cx="1060602" cy="1060437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777615" y="303200"/>
              <a:ext cx="1917065" cy="769429"/>
            </a:xfrm>
            <a:prstGeom prst="rect">
              <a:avLst/>
            </a:prstGeom>
          </p:spPr>
        </p:pic>
      </p:grp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" y="2182241"/>
            <a:ext cx="2499128" cy="24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236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Introduction to Artificial Intelligence &amp; Machine Learning</vt:lpstr>
      <vt:lpstr>Abdul Rasheed Feroz Khan</vt:lpstr>
      <vt:lpstr>Artificial Intelligence &amp; Machine Learning</vt:lpstr>
      <vt:lpstr>PowerPoint Presentation</vt:lpstr>
      <vt:lpstr>Machine Learning</vt:lpstr>
      <vt:lpstr>PowerPoint Presentation</vt:lpstr>
      <vt:lpstr>Links</vt:lpstr>
      <vt:lpstr>Reach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Microsoft Azure</dc:title>
  <dc:creator>Abdul Rasheed Feroz Khan.J</dc:creator>
  <cp:lastModifiedBy>Abdul Rasheed Feroz Khan.J</cp:lastModifiedBy>
  <cp:revision>13</cp:revision>
  <dcterms:created xsi:type="dcterms:W3CDTF">2017-04-08T00:41:55Z</dcterms:created>
  <dcterms:modified xsi:type="dcterms:W3CDTF">2017-09-06T16:11:49Z</dcterms:modified>
</cp:coreProperties>
</file>