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60" r:id="rId4"/>
    <p:sldId id="265" r:id="rId5"/>
    <p:sldId id="266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8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68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1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41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2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3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7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1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3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1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2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developer.fero@outlook.com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            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RockingRameez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| 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76" y="356616"/>
            <a:ext cx="10451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Load Balancing on </a:t>
            </a:r>
            <a:r>
              <a:rPr lang="en-IN" sz="4400" dirty="0" smtClean="0"/>
              <a:t>Azure</a:t>
            </a:r>
            <a:endParaRPr lang="en-I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6" y="1416201"/>
            <a:ext cx="1051706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47" y="1347537"/>
            <a:ext cx="96065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Agenda:</a:t>
            </a:r>
          </a:p>
          <a:p>
            <a:endParaRPr lang="en-IN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About </a:t>
            </a:r>
            <a:r>
              <a:rPr lang="en-IN" dirty="0" smtClean="0"/>
              <a:t>Load Balancing on Azure</a:t>
            </a:r>
            <a:endParaRPr lang="en-IN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Hands on with </a:t>
            </a:r>
            <a:r>
              <a:rPr lang="en-IN" dirty="0" smtClean="0"/>
              <a:t>Load Balancing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 </a:t>
            </a:r>
            <a:r>
              <a:rPr lang="en-IN" sz="2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RockingRameez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| 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Why </a:t>
            </a:r>
            <a:r>
              <a:rPr lang="en-IN" sz="4000" b="1" dirty="0" smtClean="0"/>
              <a:t>Load Balancing ?</a:t>
            </a:r>
            <a:endParaRPr lang="en-IN" sz="4000" b="1" dirty="0" smtClean="0"/>
          </a:p>
          <a:p>
            <a:pPr algn="ctr"/>
            <a:r>
              <a:rPr lang="en-IN" sz="2400" b="1" dirty="0" smtClean="0"/>
              <a:t>Load Balancing on </a:t>
            </a:r>
            <a:r>
              <a:rPr lang="en-IN" sz="2400" b="1" dirty="0" smtClean="0"/>
              <a:t>your </a:t>
            </a:r>
            <a:r>
              <a:rPr lang="en-IN" sz="2400" b="1" dirty="0" smtClean="0"/>
              <a:t>servers</a:t>
            </a:r>
            <a:endParaRPr lang="en-IN" sz="2400" b="1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 </a:t>
            </a:r>
            <a:r>
              <a:rPr lang="en-IN" sz="2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RockingRameez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| 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Links for documents –</a:t>
            </a:r>
          </a:p>
          <a:p>
            <a:pPr algn="ctr"/>
            <a:endParaRPr lang="en-IN" sz="24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 </a:t>
            </a:r>
            <a:r>
              <a:rPr lang="en-IN" sz="2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RockingRameez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| 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Hands on – </a:t>
            </a:r>
            <a:r>
              <a:rPr lang="en-IN" sz="4000" b="1" dirty="0" smtClean="0"/>
              <a:t>Load Balancing on Azure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 </a:t>
            </a:r>
            <a:r>
              <a:rPr lang="en-IN" sz="2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RockingRameez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| 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088" y="676656"/>
            <a:ext cx="1104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Thanks for joining us!!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9298" y="2832193"/>
            <a:ext cx="54093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Mohammed Rameez Khan</a:t>
            </a:r>
            <a:endParaRPr lang="en-IN" sz="3200" b="1" dirty="0" smtClean="0"/>
          </a:p>
          <a:p>
            <a:endParaRPr lang="en-IN" dirty="0"/>
          </a:p>
          <a:p>
            <a:r>
              <a:rPr lang="en-IN" dirty="0" smtClean="0"/>
              <a:t>Feel free to reach me for any queries:</a:t>
            </a:r>
          </a:p>
          <a:p>
            <a:r>
              <a:rPr lang="en-IN" b="1" dirty="0" smtClean="0"/>
              <a:t>@</a:t>
            </a:r>
            <a:r>
              <a:rPr lang="en-IN" b="1" dirty="0" err="1" smtClean="0"/>
              <a:t>RockingRameez</a:t>
            </a:r>
            <a:r>
              <a:rPr lang="en-IN" b="1" dirty="0" smtClean="0"/>
              <a:t> </a:t>
            </a:r>
            <a:r>
              <a:rPr lang="en-IN" b="1" dirty="0" smtClean="0"/>
              <a:t>| @</a:t>
            </a:r>
            <a:r>
              <a:rPr lang="en-IN" b="1" dirty="0" err="1" smtClean="0"/>
              <a:t>CodeSizzler</a:t>
            </a:r>
            <a:endParaRPr lang="en-IN" b="1" dirty="0"/>
          </a:p>
          <a:p>
            <a:r>
              <a:rPr lang="en-IN" dirty="0" smtClean="0">
                <a:hlinkClick r:id="rId2"/>
              </a:rPr>
              <a:t>md.Rameez.khan24@outlook.com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		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RockingRameez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| @</a:t>
            </a:r>
            <a:r>
              <a:rPr lang="en-IN" sz="22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1872649"/>
            <a:ext cx="3390288" cy="3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</TotalTime>
  <Words>77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Segoe UI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Khan.J</dc:creator>
  <cp:lastModifiedBy>Mohammad Rameez Khan</cp:lastModifiedBy>
  <cp:revision>15</cp:revision>
  <dcterms:created xsi:type="dcterms:W3CDTF">2017-08-09T17:08:01Z</dcterms:created>
  <dcterms:modified xsi:type="dcterms:W3CDTF">2017-08-17T18:27:54Z</dcterms:modified>
</cp:coreProperties>
</file>