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4" r:id="rId6"/>
    <p:sldId id="266" r:id="rId7"/>
    <p:sldId id="267" r:id="rId8"/>
    <p:sldId id="268" r:id="rId9"/>
    <p:sldId id="269" r:id="rId10"/>
    <p:sldId id="263" r:id="rId11"/>
    <p:sldId id="265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7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87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1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8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9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54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82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44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5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44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7BC9-D228-4A64-8963-A67C3D961421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E1C8-4519-4CF2-A886-B1DE068F8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mailto:developer.fero@outlook.com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sz="4800" b="1" dirty="0">
                <a:solidFill>
                  <a:schemeClr val="bg1"/>
                </a:solidFill>
              </a:rPr>
              <a:t>Azure Storage Services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		-</a:t>
            </a:r>
            <a:r>
              <a:rPr lang="en-IN" b="1" dirty="0">
                <a:solidFill>
                  <a:srgbClr val="0070C0"/>
                </a:solidFill>
              </a:rPr>
              <a:t>Kishore Chowdary </a:t>
            </a:r>
            <a:r>
              <a:rPr lang="en-IN" b="1" dirty="0">
                <a:solidFill>
                  <a:schemeClr val="bg1"/>
                </a:solidFill>
              </a:rPr>
              <a:t>	     		   </a:t>
            </a:r>
            <a:r>
              <a:rPr lang="en-IN" b="1" dirty="0">
                <a:solidFill>
                  <a:srgbClr val="0070C0"/>
                </a:solidFill>
              </a:rPr>
              <a:t>C# Corner MVP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		   @kishore_1702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0015-CAE0-40A5-8FD6-5372B78B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6" r="14221"/>
          <a:stretch/>
        </p:blipFill>
        <p:spPr>
          <a:xfrm>
            <a:off x="954157" y="987424"/>
            <a:ext cx="3405808" cy="40884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7C04EB-87C2-4E11-A74D-B5211C88E456}"/>
              </a:ext>
            </a:extLst>
          </p:cNvPr>
          <p:cNvSpPr/>
          <p:nvPr/>
        </p:nvSpPr>
        <p:spPr bwMode="auto">
          <a:xfrm>
            <a:off x="1587" y="629829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 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#Azure Storage Services					@</a:t>
            </a:r>
            <a:r>
              <a:rPr lang="en-IN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k</a:t>
            </a:r>
            <a:r>
              <a:rPr lang="en-IN" sz="2400" dirty="0">
                <a:solidFill>
                  <a:schemeClr val="bg1"/>
                </a:solidFill>
              </a:rPr>
              <a:t>ishore_1702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1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B70DCA-3AAA-40D0-9261-8C1DEDB7AEE5}"/>
              </a:ext>
            </a:extLst>
          </p:cNvPr>
          <p:cNvSpPr txBox="1"/>
          <p:nvPr/>
        </p:nvSpPr>
        <p:spPr>
          <a:xfrm>
            <a:off x="1437019" y="2819721"/>
            <a:ext cx="96065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Table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Table is a structured  data compare to the blob which is Unstructured data.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Row is limit less and also the size is limit less.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F9058C-F3A0-4873-B7C2-63DED9B3CFF9}"/>
              </a:ext>
            </a:extLst>
          </p:cNvPr>
          <p:cNvSpPr/>
          <p:nvPr/>
        </p:nvSpPr>
        <p:spPr bwMode="auto">
          <a:xfrm>
            <a:off x="1587" y="629829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 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#Azure Storage Services					@</a:t>
            </a:r>
            <a:r>
              <a:rPr lang="en-IN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k</a:t>
            </a:r>
            <a:r>
              <a:rPr lang="en-IN" sz="2400" dirty="0">
                <a:solidFill>
                  <a:schemeClr val="bg1"/>
                </a:solidFill>
              </a:rPr>
              <a:t>ishore_1702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6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50A572-ADF4-4493-A2B4-7EFEB1D94004}"/>
              </a:ext>
            </a:extLst>
          </p:cNvPr>
          <p:cNvSpPr txBox="1"/>
          <p:nvPr/>
        </p:nvSpPr>
        <p:spPr>
          <a:xfrm>
            <a:off x="1311686" y="613771"/>
            <a:ext cx="9606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Table Concept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1CB86A-A14A-45B2-95EF-A7E613AFE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" b="8549"/>
          <a:stretch/>
        </p:blipFill>
        <p:spPr>
          <a:xfrm>
            <a:off x="640419" y="1683026"/>
            <a:ext cx="11028571" cy="42672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7300A66-A6AF-4AF2-AA55-649F6A5186AF}"/>
              </a:ext>
            </a:extLst>
          </p:cNvPr>
          <p:cNvSpPr/>
          <p:nvPr/>
        </p:nvSpPr>
        <p:spPr bwMode="auto">
          <a:xfrm>
            <a:off x="1587" y="629829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 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#Azure Storage Services					@</a:t>
            </a:r>
            <a:r>
              <a:rPr lang="en-IN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k</a:t>
            </a:r>
            <a:r>
              <a:rPr lang="en-IN" sz="2400" dirty="0">
                <a:solidFill>
                  <a:schemeClr val="bg1"/>
                </a:solidFill>
              </a:rPr>
              <a:t>ishore_1702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8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088" y="676656"/>
            <a:ext cx="11045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</a:rPr>
              <a:t>Thanks for joining us!!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3584" y="2761488"/>
            <a:ext cx="1025956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Kishore Chowdary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Feel free to reach me for any queries:</a:t>
            </a:r>
          </a:p>
          <a:p>
            <a:r>
              <a:rPr lang="en-IN" b="1" dirty="0">
                <a:solidFill>
                  <a:schemeClr val="bg1"/>
                </a:solidFill>
              </a:rPr>
              <a:t>@kishore_1702	</a:t>
            </a:r>
          </a:p>
          <a:p>
            <a:r>
              <a:rPr lang="en-IN" dirty="0">
                <a:solidFill>
                  <a:schemeClr val="bg1"/>
                </a:solidFill>
                <a:hlinkClick r:id="rId2"/>
              </a:rPr>
              <a:t>developer.kishore@outlook.com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502AE2-203E-4A2D-89D2-702F33410898}"/>
              </a:ext>
            </a:extLst>
          </p:cNvPr>
          <p:cNvSpPr/>
          <p:nvPr/>
        </p:nvSpPr>
        <p:spPr bwMode="auto">
          <a:xfrm>
            <a:off x="1587" y="629829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 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#Azure Storage Services					@</a:t>
            </a:r>
            <a:r>
              <a:rPr lang="en-IN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k</a:t>
            </a:r>
            <a:r>
              <a:rPr lang="en-IN" sz="2400" dirty="0">
                <a:solidFill>
                  <a:schemeClr val="bg1"/>
                </a:solidFill>
              </a:rPr>
              <a:t>ishore_1702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67762-D2F6-4671-9179-BB3274B071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3" t="4790" r="13719"/>
          <a:stretch/>
        </p:blipFill>
        <p:spPr>
          <a:xfrm>
            <a:off x="6692349" y="1634176"/>
            <a:ext cx="3360538" cy="394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6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86380-2DEC-4EF0-BCA4-7C2FE6A8B373}"/>
              </a:ext>
            </a:extLst>
          </p:cNvPr>
          <p:cNvSpPr/>
          <p:nvPr/>
        </p:nvSpPr>
        <p:spPr bwMode="auto">
          <a:xfrm>
            <a:off x="1587" y="629829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 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#Azure Storage Services					@</a:t>
            </a:r>
            <a:r>
              <a:rPr lang="en-IN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k</a:t>
            </a:r>
            <a:r>
              <a:rPr lang="en-IN" sz="2400" dirty="0">
                <a:solidFill>
                  <a:schemeClr val="bg1"/>
                </a:solidFill>
              </a:rPr>
              <a:t>ishore_1702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728C5-47C0-4368-8BBA-DA8B1683728E}"/>
              </a:ext>
            </a:extLst>
          </p:cNvPr>
          <p:cNvSpPr txBox="1"/>
          <p:nvPr/>
        </p:nvSpPr>
        <p:spPr>
          <a:xfrm>
            <a:off x="403747" y="1347537"/>
            <a:ext cx="96065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Agenda: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Azure storage account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Blobs | Tables | Queues | Files | containers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Hands-on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52331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B70DCA-3AAA-40D0-9261-8C1DEDB7AEE5}"/>
              </a:ext>
            </a:extLst>
          </p:cNvPr>
          <p:cNvSpPr txBox="1"/>
          <p:nvPr/>
        </p:nvSpPr>
        <p:spPr>
          <a:xfrm>
            <a:off x="1410515" y="2263129"/>
            <a:ext cx="96065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What is Azure Storage Service?</a:t>
            </a:r>
          </a:p>
          <a:p>
            <a:pPr algn="ctr"/>
            <a:endParaRPr lang="en-IN" sz="4000" b="1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Azure storage is a foundational building block of Azure. There are different types of service provided by Azure storage and each has it’s own addressable http:// endpoint.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4B02E3-04CD-49A1-81C8-35F99E16A4DB}"/>
              </a:ext>
            </a:extLst>
          </p:cNvPr>
          <p:cNvSpPr/>
          <p:nvPr/>
        </p:nvSpPr>
        <p:spPr bwMode="auto">
          <a:xfrm>
            <a:off x="1587" y="629829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 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#Azure Storage Services					@</a:t>
            </a:r>
            <a:r>
              <a:rPr lang="en-IN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k</a:t>
            </a:r>
            <a:r>
              <a:rPr lang="en-IN" sz="2400" dirty="0">
                <a:solidFill>
                  <a:schemeClr val="bg1"/>
                </a:solidFill>
              </a:rPr>
              <a:t>ishore_1702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34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F79F16-3C7E-4F9C-91F8-BA0CE9766520}"/>
              </a:ext>
            </a:extLst>
          </p:cNvPr>
          <p:cNvSpPr txBox="1"/>
          <p:nvPr/>
        </p:nvSpPr>
        <p:spPr>
          <a:xfrm>
            <a:off x="1251488" y="1070433"/>
            <a:ext cx="960652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Blob</a:t>
            </a:r>
          </a:p>
          <a:p>
            <a:pPr algn="ctr"/>
            <a:endParaRPr lang="en-IN" sz="40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Azure Blob storage is a service that stores unstructured data in the cloud as objects/blobs. 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b="1" dirty="0">
                <a:solidFill>
                  <a:schemeClr val="bg1"/>
                </a:solidFill>
              </a:rPr>
              <a:t>Blob storage can store any type of data.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Three types of Blob Types –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Block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Page – for OS</a:t>
            </a:r>
          </a:p>
          <a:p>
            <a:r>
              <a:rPr lang="en-US" sz="2400" dirty="0">
                <a:solidFill>
                  <a:schemeClr val="bg1"/>
                </a:solidFill>
              </a:rPr>
              <a:t>Append – for Audit 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DE8924-B9C3-468D-AAC8-9F2BB471D49B}"/>
              </a:ext>
            </a:extLst>
          </p:cNvPr>
          <p:cNvSpPr/>
          <p:nvPr/>
        </p:nvSpPr>
        <p:spPr bwMode="auto">
          <a:xfrm>
            <a:off x="1587" y="629829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 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#Azure Storage Services					@</a:t>
            </a:r>
            <a:r>
              <a:rPr lang="en-IN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k</a:t>
            </a:r>
            <a:r>
              <a:rPr lang="en-IN" sz="2400" dirty="0">
                <a:solidFill>
                  <a:schemeClr val="bg1"/>
                </a:solidFill>
              </a:rPr>
              <a:t>ishore_1702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2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B70DCA-3AAA-40D0-9261-8C1DEDB7AEE5}"/>
              </a:ext>
            </a:extLst>
          </p:cNvPr>
          <p:cNvSpPr txBox="1"/>
          <p:nvPr/>
        </p:nvSpPr>
        <p:spPr>
          <a:xfrm>
            <a:off x="1311686" y="613771"/>
            <a:ext cx="9606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Blob Storage Concept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5F24C-6199-4DB6-AB13-64A0304E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86" y="1616768"/>
            <a:ext cx="9606527" cy="44792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7A0A22-A6DF-4CDD-A075-B51D04C4D158}"/>
              </a:ext>
            </a:extLst>
          </p:cNvPr>
          <p:cNvSpPr/>
          <p:nvPr/>
        </p:nvSpPr>
        <p:spPr bwMode="auto">
          <a:xfrm>
            <a:off x="1587" y="629829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 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#Azure Storage Services					@</a:t>
            </a:r>
            <a:r>
              <a:rPr lang="en-IN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k</a:t>
            </a:r>
            <a:r>
              <a:rPr lang="en-IN" sz="2400" dirty="0">
                <a:solidFill>
                  <a:schemeClr val="bg1"/>
                </a:solidFill>
              </a:rPr>
              <a:t>ishore_1702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8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D1302F-4D09-48D0-97C7-51F4A4396BE7}"/>
              </a:ext>
            </a:extLst>
          </p:cNvPr>
          <p:cNvSpPr txBox="1"/>
          <p:nvPr/>
        </p:nvSpPr>
        <p:spPr>
          <a:xfrm>
            <a:off x="1291244" y="1494503"/>
            <a:ext cx="96065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Queues</a:t>
            </a:r>
          </a:p>
          <a:p>
            <a:pPr algn="ctr"/>
            <a:endParaRPr lang="en-IN" sz="40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The queue based storage type service is for processing a set of messages or instructions in the timely basis.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5153A2-C865-4B01-94E5-CF849CBD6251}"/>
              </a:ext>
            </a:extLst>
          </p:cNvPr>
          <p:cNvSpPr/>
          <p:nvPr/>
        </p:nvSpPr>
        <p:spPr bwMode="auto">
          <a:xfrm>
            <a:off x="1587" y="629829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 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#Azure Storage Services					@</a:t>
            </a:r>
            <a:r>
              <a:rPr lang="en-IN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k</a:t>
            </a:r>
            <a:r>
              <a:rPr lang="en-IN" sz="2400" dirty="0">
                <a:solidFill>
                  <a:schemeClr val="bg1"/>
                </a:solidFill>
              </a:rPr>
              <a:t>ishore_1702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4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199747-FF41-4F5B-A88D-E5A5C61F86C3}"/>
              </a:ext>
            </a:extLst>
          </p:cNvPr>
          <p:cNvSpPr txBox="1"/>
          <p:nvPr/>
        </p:nvSpPr>
        <p:spPr>
          <a:xfrm>
            <a:off x="1311686" y="613771"/>
            <a:ext cx="9606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Queue Concept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C73381-BBD9-4084-A63E-4CD24B30F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49" y="1537101"/>
            <a:ext cx="8800000" cy="44961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F9B3F7-3722-45D0-B888-3FBE2FDA39A1}"/>
              </a:ext>
            </a:extLst>
          </p:cNvPr>
          <p:cNvSpPr/>
          <p:nvPr/>
        </p:nvSpPr>
        <p:spPr bwMode="auto">
          <a:xfrm>
            <a:off x="1587" y="6285042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 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#Azure Storage Services					@</a:t>
            </a:r>
            <a:r>
              <a:rPr lang="en-IN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k</a:t>
            </a:r>
            <a:r>
              <a:rPr lang="en-IN" sz="2400" dirty="0">
                <a:solidFill>
                  <a:schemeClr val="bg1"/>
                </a:solidFill>
              </a:rPr>
              <a:t>ishore_17021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4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B506D7-3580-4E8C-8647-46ED6D69F58B}"/>
              </a:ext>
            </a:extLst>
          </p:cNvPr>
          <p:cNvSpPr txBox="1"/>
          <p:nvPr/>
        </p:nvSpPr>
        <p:spPr>
          <a:xfrm>
            <a:off x="1291244" y="1494503"/>
            <a:ext cx="96065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Files</a:t>
            </a:r>
          </a:p>
          <a:p>
            <a:pPr algn="ctr"/>
            <a:endParaRPr lang="en-IN" sz="40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Files storage is nothing but a virtual storage location with the directories inside a storage account where we can store all the data that we have.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7F77F-0CF1-40CB-B400-EF7CB69126DC}"/>
              </a:ext>
            </a:extLst>
          </p:cNvPr>
          <p:cNvSpPr/>
          <p:nvPr/>
        </p:nvSpPr>
        <p:spPr bwMode="auto">
          <a:xfrm>
            <a:off x="1587" y="629829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 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#Azure Storage Services					@</a:t>
            </a:r>
            <a:r>
              <a:rPr lang="en-IN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k</a:t>
            </a:r>
            <a:r>
              <a:rPr lang="en-IN" sz="2400" dirty="0">
                <a:solidFill>
                  <a:schemeClr val="bg1"/>
                </a:solidFill>
              </a:rPr>
              <a:t>ishore_1702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9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359E95-3D4C-4BF3-BFF7-7207E0597971}"/>
              </a:ext>
            </a:extLst>
          </p:cNvPr>
          <p:cNvSpPr txBox="1"/>
          <p:nvPr/>
        </p:nvSpPr>
        <p:spPr>
          <a:xfrm>
            <a:off x="1311686" y="613771"/>
            <a:ext cx="9606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File Concept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1ED249-BFCC-4C31-9726-F3940BBC0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96" y="2029483"/>
            <a:ext cx="10561905" cy="38857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92070D2-7CC6-4B34-92C7-AD443C98F5BF}"/>
              </a:ext>
            </a:extLst>
          </p:cNvPr>
          <p:cNvSpPr/>
          <p:nvPr/>
        </p:nvSpPr>
        <p:spPr bwMode="auto">
          <a:xfrm>
            <a:off x="1587" y="6298294"/>
            <a:ext cx="12190413" cy="5597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        #</a:t>
            </a:r>
            <a:r>
              <a:rPr lang="en-IN" sz="22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CSharpCorner</a:t>
            </a:r>
            <a:r>
              <a:rPr lang="en-IN" sz="2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| #Azure Storage Services					@</a:t>
            </a:r>
            <a:r>
              <a:rPr lang="en-IN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k</a:t>
            </a:r>
            <a:r>
              <a:rPr lang="en-IN" sz="2400" dirty="0">
                <a:solidFill>
                  <a:schemeClr val="bg1"/>
                </a:solidFill>
              </a:rPr>
              <a:t>ishore_1702</a:t>
            </a:r>
            <a:endParaRPr lang="en-IN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5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280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Rasheed Feroz Khan.J</dc:creator>
  <cp:lastModifiedBy>kishore chowdary</cp:lastModifiedBy>
  <cp:revision>14</cp:revision>
  <dcterms:created xsi:type="dcterms:W3CDTF">2017-08-09T17:08:01Z</dcterms:created>
  <dcterms:modified xsi:type="dcterms:W3CDTF">2017-08-17T17:08:32Z</dcterms:modified>
</cp:coreProperties>
</file>