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7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9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2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4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7BC9-D228-4A64-8963-A67C3D961421}" type="datetimeFigureOut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er.fero@outlook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do/tmcodesizzler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3" y="1545209"/>
            <a:ext cx="10515600" cy="432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376" y="356616"/>
            <a:ext cx="10451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chemeClr val="bg1"/>
                </a:solidFill>
              </a:rPr>
              <a:t>Traffic Manager on Azure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88" y="676656"/>
            <a:ext cx="1104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Thanks for joining us!!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1882658"/>
            <a:ext cx="3528461" cy="3528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9298" y="2832193"/>
            <a:ext cx="5409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Abdul Rasheed Feroz Khan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Feel free to reach me for any queries:</a:t>
            </a:r>
          </a:p>
          <a:p>
            <a:r>
              <a:rPr lang="en-IN" b="1" dirty="0">
                <a:solidFill>
                  <a:schemeClr val="bg1"/>
                </a:solidFill>
              </a:rPr>
              <a:t>@</a:t>
            </a:r>
            <a:r>
              <a:rPr lang="en-IN" b="1" dirty="0" err="1" smtClean="0">
                <a:solidFill>
                  <a:schemeClr val="bg1"/>
                </a:solidFill>
              </a:rPr>
              <a:t>TechFero</a:t>
            </a:r>
            <a:r>
              <a:rPr lang="en-IN" b="1" dirty="0" smtClean="0">
                <a:solidFill>
                  <a:schemeClr val="bg1"/>
                </a:solidFill>
              </a:rPr>
              <a:t> | @</a:t>
            </a:r>
            <a:r>
              <a:rPr lang="en-IN" b="1" dirty="0" err="1" smtClean="0">
                <a:solidFill>
                  <a:schemeClr val="bg1"/>
                </a:solidFill>
              </a:rPr>
              <a:t>CodeSizzler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  <a:hlinkClick r:id="rId3"/>
              </a:rPr>
              <a:t>developer.fero@outlook.com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47" y="1347537"/>
            <a:ext cx="9606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Agenda: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About Managing your Traffic on Azure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Priority based | Performance based | Geographic based | Weight based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Hands on with Priority based routing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Why Traffic Manager on Azure?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Manage traffic on your applications – may be Windows or Linux machines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790846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Priority based routing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Set priorities for the servers which are connected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Weight based routing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Based on round robin scheduling algorithm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Performance based routing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Based on lesser time interval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Geographic based routing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Based on the nearest geographic location of incoming traffic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Links for </a:t>
            </a:r>
            <a:r>
              <a:rPr lang="en-IN" sz="4000" b="1" dirty="0" smtClean="0">
                <a:solidFill>
                  <a:schemeClr val="bg1"/>
                </a:solidFill>
              </a:rPr>
              <a:t>handouts –</a:t>
            </a:r>
            <a:endParaRPr lang="en-IN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IN" sz="2400" b="1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IN" sz="2400" b="1" dirty="0" smtClean="0">
                <a:solidFill>
                  <a:schemeClr val="bg1"/>
                </a:solidFill>
                <a:hlinkClick r:id="rId2"/>
              </a:rPr>
              <a:t>bit.do/tmcodesizzler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019" y="2819721"/>
            <a:ext cx="9606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Hands on – Traffic Manager on Azure using priority based routing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87" y="632075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| 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azuremvp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					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TechFero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@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Khan.J</dc:creator>
  <cp:lastModifiedBy>Abdul Rasheed Feroz Khan.J</cp:lastModifiedBy>
  <cp:revision>10</cp:revision>
  <dcterms:created xsi:type="dcterms:W3CDTF">2017-08-09T17:08:01Z</dcterms:created>
  <dcterms:modified xsi:type="dcterms:W3CDTF">2017-08-17T19:11:00Z</dcterms:modified>
</cp:coreProperties>
</file>