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85" autoAdjust="0"/>
    <p:restoredTop sz="94660"/>
  </p:normalViewPr>
  <p:slideViewPr>
    <p:cSldViewPr snapToGrid="0">
      <p:cViewPr>
        <p:scale>
          <a:sx n="50" d="100"/>
          <a:sy n="50" d="100"/>
        </p:scale>
        <p:origin x="10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ABE4-DDDB-499B-A308-B82265C71FA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9D3C351-1FE5-4D58-8CAF-CFE0EEB4AA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06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ABE4-DDDB-499B-A308-B82265C71FA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C351-1FE5-4D58-8CAF-CFE0EEB4AAC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ABE4-DDDB-499B-A308-B82265C71FA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C351-1FE5-4D58-8CAF-CFE0EEB4AA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ABE4-DDDB-499B-A308-B82265C71FA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C351-1FE5-4D58-8CAF-CFE0EEB4AAC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85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ABE4-DDDB-499B-A308-B82265C71FA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C351-1FE5-4D58-8CAF-CFE0EEB4AA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90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ABE4-DDDB-499B-A308-B82265C71FA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C351-1FE5-4D58-8CAF-CFE0EEB4AAC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4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ABE4-DDDB-499B-A308-B82265C71FA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C351-1FE5-4D58-8CAF-CFE0EEB4AAC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3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ABE4-DDDB-499B-A308-B82265C71FA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C351-1FE5-4D58-8CAF-CFE0EEB4AAC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5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ABE4-DDDB-499B-A308-B82265C71FA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C351-1FE5-4D58-8CAF-CFE0EEB4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0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ABE4-DDDB-499B-A308-B82265C71FA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C351-1FE5-4D58-8CAF-CFE0EEB4AAC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473ABE4-DDDB-499B-A308-B82265C71FA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C351-1FE5-4D58-8CAF-CFE0EEB4AAC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4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3ABE4-DDDB-499B-A308-B82265C71FA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9D3C351-1FE5-4D58-8CAF-CFE0EEB4AA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9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1A9A-3334-13B4-F8EF-35B971777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1"/>
            <a:ext cx="9144000" cy="2159876"/>
          </a:xfrm>
        </p:spPr>
        <p:txBody>
          <a:bodyPr>
            <a:normAutofit/>
          </a:bodyPr>
          <a:lstStyle/>
          <a:p>
            <a:pPr algn="ctr"/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Analysis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D29894-DAE6-4BE0-AA13-39816B2DEB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3952867"/>
            <a:ext cx="691920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Abdul Rauf, Data Analyst Intern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Company: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Brains</a:t>
            </a:r>
          </a:p>
        </p:txBody>
      </p:sp>
    </p:spTree>
    <p:extLst>
      <p:ext uri="{BB962C8B-B14F-4D97-AF65-F5344CB8AC3E}">
        <p14:creationId xmlns:p14="http://schemas.microsoft.com/office/powerpoint/2010/main" val="247053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02E9-B194-DEF3-A3DF-FD19480C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1006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&amp; 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144388-73D0-BB95-5550-2127740151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384562"/>
            <a:ext cx="10515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analysis is to understand employee attrition patterns and identify key factors influencing turnover.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variables analyzed include Age, Monthly Income, Department, Job Role, and Attrition status, covering records.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a small table or snapshot of the dataset’s key attributes. </a:t>
            </a:r>
          </a:p>
        </p:txBody>
      </p:sp>
    </p:spTree>
    <p:extLst>
      <p:ext uri="{BB962C8B-B14F-4D97-AF65-F5344CB8AC3E}">
        <p14:creationId xmlns:p14="http://schemas.microsoft.com/office/powerpoint/2010/main" val="379985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86BA-2D0B-CCC1-66AD-C441429E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9985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by Department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961D56-A9E1-4125-5679-7FFF7C383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80311"/>
            <a:ext cx="1035531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chart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showing the attrition percentage for each department (visual from Power BI).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which departments have the highest attrition rate. </a:t>
            </a:r>
          </a:p>
        </p:txBody>
      </p:sp>
    </p:spTree>
    <p:extLst>
      <p:ext uri="{BB962C8B-B14F-4D97-AF65-F5344CB8AC3E}">
        <p14:creationId xmlns:p14="http://schemas.microsoft.com/office/powerpoint/2010/main" val="218348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9A61-636B-A358-9AB1-8E1FE1D6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Monthly Income on Attrition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2133D8-0837-CE38-99AF-ABBD0DDA4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84617"/>
            <a:ext cx="1078098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 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comparing Monthly Income for employees who stayed vs. those who left.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Discussed if there’s a trend showing lower-income employees tend to leave more frequently. </a:t>
            </a:r>
          </a:p>
        </p:txBody>
      </p:sp>
    </p:spTree>
    <p:extLst>
      <p:ext uri="{BB962C8B-B14F-4D97-AF65-F5344CB8AC3E}">
        <p14:creationId xmlns:p14="http://schemas.microsoft.com/office/powerpoint/2010/main" val="52789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5C8E-C014-117E-606B-D227F4E9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32947A-7D12-2544-C627-CD7E772FB9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38450"/>
            <a:ext cx="10515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Summarized 2-3 key findings from the analysis (e.g., high turnover in sales roles, income-level impact).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Improve retention strategies for lower-income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Introduce growth opportunities for departments with high attrition.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9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8F87-7EFA-07B5-82D2-CE75B090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F8C8C1-7BE3-B1E4-90D6-23F03B523B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4994"/>
            <a:ext cx="1037108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reveals that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roles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have the highest attrition rates.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income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career growth opportunities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key factors contributing to employee turnover.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Younger employees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those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experience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tend to leave more frequently, seeking better compensation and career advancement. </a:t>
            </a:r>
          </a:p>
        </p:txBody>
      </p:sp>
    </p:spTree>
    <p:extLst>
      <p:ext uri="{BB962C8B-B14F-4D97-AF65-F5344CB8AC3E}">
        <p14:creationId xmlns:p14="http://schemas.microsoft.com/office/powerpoint/2010/main" val="17472254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254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Times New Roman</vt:lpstr>
      <vt:lpstr>Gallery</vt:lpstr>
      <vt:lpstr>Employee Attrition Analysis</vt:lpstr>
      <vt:lpstr>Objective &amp; Dataset</vt:lpstr>
      <vt:lpstr>Attrition Rate by Department</vt:lpstr>
      <vt:lpstr>Impact of Monthly Income on Attrition</vt:lpstr>
      <vt:lpstr>Insights &amp;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Hanan Ali</dc:creator>
  <cp:lastModifiedBy>Hanan Ali</cp:lastModifiedBy>
  <cp:revision>2</cp:revision>
  <dcterms:created xsi:type="dcterms:W3CDTF">2024-10-25T17:40:05Z</dcterms:created>
  <dcterms:modified xsi:type="dcterms:W3CDTF">2024-10-25T17:43:37Z</dcterms:modified>
</cp:coreProperties>
</file>