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2" d="100"/>
          <a:sy n="52" d="100"/>
        </p:scale>
        <p:origin x="14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79E-097A-DF33-FE5D-E4A48E42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3DF0-8B6F-AA71-6D0C-426FD266B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34A4-2DE9-F7E4-321D-E6130C51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92F9-0DF6-1F0F-D4CC-CB686F5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9B84-24A4-F18C-9F97-B3A50022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FBDD-E7B3-C0E8-1DBC-A8B7111D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36FD7-3735-CB42-0893-153F888B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2E09-E708-50D4-A8D9-7A8E14B0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EC80-A232-3F70-FD43-A7687DD5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AE4A-95C7-21C7-1582-C1B47A0D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0F45-02C8-013C-4C1E-E37F574AB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F59-4BDD-4C58-7E30-AD2B042E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A593-9109-4B91-6400-1E56BCD2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E640-044A-EB74-5436-DCE7E04E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7A79-3826-B6E2-648C-979A07CC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4FD-1394-431E-CB53-595A320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E7C0-F85F-0666-05E1-9B3EFE7C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76B9-675B-9C1A-42D5-95D7A485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B0AA-817D-9921-35CF-2CD23775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BF26-AF06-C044-08CF-0C082CFA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8EB0-1518-6CE3-0142-8B404C42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1A4B7-4889-9DAC-857F-BED7DAA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3A89-D8DE-0CFB-3A14-0BC2C834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214-70F4-55AA-14DF-6B02F475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4906-7A49-56BA-AEEF-FA8DDC2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964-998E-D8F7-BFFC-B9481215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0116-E907-2197-D468-5F2DF8239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5C01B-7054-AD00-C758-61BE052E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9CD5-FECD-AE1E-224B-F8F974C5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DF99-2A6F-F68A-A6AB-3475965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9FA0-B667-16D1-57D8-0213601F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AAE4-8F17-99EA-9247-5EA4FDE7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A6E0-6F1F-FCC6-5392-5B9F7B80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1CB93-8498-6F84-46DF-AC65657F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02A66-76FE-C4BB-3221-63C81FFD8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22955-0267-465F-9240-6018CD839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E86C2-0908-6A1A-898E-4794EBAF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EF1AA-EED5-4589-3980-F654B6EB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9C7CA-815F-943C-9F39-9968E51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30F-B3AF-F0CC-D130-2D95A325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C931B-BC25-3EB5-77F3-E073D7BB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690D-0A22-9B9F-8C11-707A9446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F816D-5C80-23C4-8CE6-3B57F8EC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5474A-84D4-8B78-D92E-653BDD06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EC980-DB8D-98D6-66B4-A9E0C841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3DDE8-74D7-992C-5A56-FE83F983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0DB1-C614-C677-8726-1ABEF785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0EB2-A697-1347-7BEA-6E3A502F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3BF11-FA89-6719-0BA4-9EFCE35D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0B9C5-E57E-F959-64DB-29C4A338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E5EB-D0FF-FF9A-4A71-8B894848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AFFE-9560-4D39-0FB2-860E5AD1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590-CA6E-D7C0-953C-78D30985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0D374-6408-FC53-B315-5B5C0A8F6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37137-1E1D-1D48-8626-85AD3C2B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2DD13-AEDA-6AA8-C8DA-5D8F0393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8660-5EED-67C3-C447-08EEF75E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4B32-E38A-6993-3FE9-BF06E8F2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D8B30-33EE-FF10-91CE-F81F387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61B2-7B8B-4CE8-4BBA-6E4DC47B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59C7-1E43-7219-1172-5FE29D3C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BEC6-D950-4A68-AE5C-0D0B8CB8880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56CB-85B0-E14F-C4E7-3659957C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E940-AC96-26D0-1A88-A2EB5978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1D03-70BA-4C3C-A351-7FBB0733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E890-79B5-B46C-5ED1-342C3C0E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Bird Strike Analysis</a:t>
            </a:r>
            <a:br>
              <a:rPr lang="en-US" b="1" dirty="0"/>
            </a:br>
            <a:r>
              <a:rPr lang="en-US" sz="2700" b="1" dirty="0"/>
              <a:t>Data Analysis and Visualization with Python and Power BI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8DDAC-9469-B237-B2CD-EE668A690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Abdul Rauf</a:t>
            </a:r>
          </a:p>
        </p:txBody>
      </p:sp>
    </p:spTree>
    <p:extLst>
      <p:ext uri="{BB962C8B-B14F-4D97-AF65-F5344CB8AC3E}">
        <p14:creationId xmlns:p14="http://schemas.microsoft.com/office/powerpoint/2010/main" val="9419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1E8-70C0-EDF5-AB7B-435529E1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Monthly Bird Strike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8CBE43-A126-3255-6751-83848E2C4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70025"/>
            <a:ext cx="1022908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Bird Strikes Distribution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bird strikes by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incidents during spring and fall align with bird migratory seasons.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2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A01-AC44-6D6B-B52B-6B56F58A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Airports with Bird Strikes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B0385-BCF2-DE51-2C96-E35BC8679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70025"/>
            <a:ext cx="105156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Airports Affected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top 10 airports by bird strike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airports experience higher incidents due to nearby wildlife habitats.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4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6180-765F-D4CF-04D7-E8E777B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Bird Strikes by Altitude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F64044-FEA8-7D2A-6374-0E9FAF1F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51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Strikes by Altitude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Categorizes bird strikes based on altitude.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incidents occur at low altitudes, emphasizing the need for low-altitude preventive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4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6D62-C99F-07EA-0090-A5125DE3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Species Involved in Bird Strikes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408C5-1B71-041B-60A5-DAB90C5BB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5359"/>
            <a:ext cx="1051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Species Distribution in Bird Strikes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distribution of bird species involved.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species like geese have a higher financial impact, reinforcing the need to focus on deterring large bird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D893-09F7-05D7-7813-5D74350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Impact Severity by Flight 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77D48-06B0-B9AD-2ED2-DF3E04A49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51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Phase &amp; Severity of Bird Strikes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Column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flight phases (e.g., takeoff, landing) against severity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 and landing are particularly high-risk phases, suggesting targeted safety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4284-771A-7C38-15BE-26ED9D9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 vs. Low-Cost Incidents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C0129-82AC-A8DC-C9A6-24FF1B9F1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70025"/>
            <a:ext cx="1087669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vs. Low-Cost Bird Strikes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Donut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percentage of high-cost versus low-cost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High-cost incidents are a small percentage but significantly impact financials.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5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FA03-0F88-81FE-2B19-7F64862D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Species and Cost Relationship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347CD4-3BDD-A333-6678-B2E0FA0E5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5359"/>
            <a:ext cx="1051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Analysis by Bird Species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 bird species against average cost per incident.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species consistently result in higher costs, guiding targeted risk reduction for specific species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2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F082-B76C-F4D6-B867-1DC308D1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5C45D5-6F67-69D8-E3C4-2CDB0EEEF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strikes are frequent during migratory seasons.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altitudes reduce incidents, while low altitudes are more prone to strikes.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 and landing phases have the highest risk, especially with larger bird species.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measures at specific airports can reduce incidents and associated costs. </a:t>
            </a:r>
          </a:p>
        </p:txBody>
      </p:sp>
    </p:spTree>
    <p:extLst>
      <p:ext uri="{BB962C8B-B14F-4D97-AF65-F5344CB8AC3E}">
        <p14:creationId xmlns:p14="http://schemas.microsoft.com/office/powerpoint/2010/main" val="336340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84D5-2B32-95EB-41CD-436A48D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C78E56-64AD-4E11-A776-521C4E150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970243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reveals critical patterns that can inform preventive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Suggestions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bird control measures, especially during peak migratory months and at airports near wildlife habitats. </a:t>
            </a:r>
          </a:p>
        </p:txBody>
      </p:sp>
    </p:spTree>
    <p:extLst>
      <p:ext uri="{BB962C8B-B14F-4D97-AF65-F5344CB8AC3E}">
        <p14:creationId xmlns:p14="http://schemas.microsoft.com/office/powerpoint/2010/main" val="320407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192E-D21E-3A58-D38F-AD0363FE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Scope &amp;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9285E3-2738-9C01-6FCC-1A2840F11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754800"/>
            <a:ext cx="10515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Expansion: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recent data for current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to predict high-risk times or conditions.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Visualizations: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interactive features in Power BI for in-depth analysis. </a:t>
            </a:r>
          </a:p>
        </p:txBody>
      </p:sp>
    </p:spTree>
    <p:extLst>
      <p:ext uri="{BB962C8B-B14F-4D97-AF65-F5344CB8AC3E}">
        <p14:creationId xmlns:p14="http://schemas.microsoft.com/office/powerpoint/2010/main" val="15359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5D7D0-4445-2298-EC79-52FF7FAC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" y="0"/>
            <a:ext cx="1218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4E2-3DA4-B504-B48B-995D48D5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028"/>
            <a:ext cx="10515600" cy="1481958"/>
          </a:xfrm>
        </p:spPr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08C01-353C-F313-DC6C-6293A005D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 with Python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Dashboard Visualizations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 &amp;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6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1761-7968-E85F-4E8A-A247B55F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2861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35EC03-F3FA-4938-D545-0BEC549A1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31582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Content: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strikes pose significant risks to aviation safety, resulting in costly repairs and potential flight delays. This project analyzes historical bird strike data to identify high-risk conditions based on variables such as altitude, wildlife species, and flight phase. The goal is to understand patterns and suggest measures to mitigate these incidents.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extract actionable insights that support decision-making for reducing bird strike incidents in aviation. </a:t>
            </a:r>
          </a:p>
        </p:txBody>
      </p:sp>
    </p:spTree>
    <p:extLst>
      <p:ext uri="{BB962C8B-B14F-4D97-AF65-F5344CB8AC3E}">
        <p14:creationId xmlns:p14="http://schemas.microsoft.com/office/powerpoint/2010/main" val="1096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E2AB88-7E95-4708-B716-9184C24CF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671710"/>
            <a:ext cx="10843727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Case Studies on Bird Strikes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530200-0B8B-69C4-F1E2-1A20F2A7B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3"/>
            <a:ext cx="1037719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Case Study: FAA Wildlife Strike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Content: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FAA Wildlife Strike Database reveals that bird strikes predominantly occur during takeoff and landing, with significant financial impact on airlines and airport authorities.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one case documented an engine replacement costing around $300,000 after a large bird strike at a major U.S. airport.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strikes are highly dependent on location and migratory patterns, suggesting a need for location-specific preventive strategies.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6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374F-12E9-D10F-60C4-90EAB05C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2DFDC-4858-79A8-3DAD-A5C16C41E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251"/>
            <a:ext cx="105156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FAA Wildlife Strike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Columns: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Aircraft Type, Airport Name, Altitude bin, Wildlife Species, Phase of Flight, Impact to Flight, Damage Level, Cost,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Data: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a table showing a few rows from the dataset, with columns like Date, Altitude bin, Species, and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BDA9-A666-963C-780C-DAF56CE0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98157"/>
          </a:xfrm>
        </p:spPr>
        <p:txBody>
          <a:bodyPr/>
          <a:lstStyle/>
          <a:p>
            <a:pPr algn="ctr"/>
            <a:r>
              <a:rPr lang="en-US" b="1" dirty="0"/>
              <a:t>Data Preparation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4744F6-C351-B88C-2CA8-85D2B236A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0903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rows with missing values in critical columns.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Date columns to a datetime format for time-series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new columns, such as Altitude bin for altitude ranges and Cost Category to label incidents by severity. </a:t>
            </a:r>
          </a:p>
        </p:txBody>
      </p:sp>
    </p:spTree>
    <p:extLst>
      <p:ext uri="{BB962C8B-B14F-4D97-AF65-F5344CB8AC3E}">
        <p14:creationId xmlns:p14="http://schemas.microsoft.com/office/powerpoint/2010/main" val="40123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09DF-4CF2-C4A8-266E-ADE25AD5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BI 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8408-7D50-D96C-B3D3-F41E193A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dashboard provides a comprehensive view of bird strike trends, altitude impact, affected airlines, and incident costs.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yearly trend of bird strikes, impact of altitude, top affected airlines and species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59051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11D3-2913-5C34-EBDA-E2B2D98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Bird Strikes Over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E7BADB-A225-2E98-808F-D6D823639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51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Trend of Bird Strikes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the annual trend in reported bird strikes.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upward trend over recent years suggests an increasing risk, possibly due to urban expansion near airports.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2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864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Bird Strike Analysis Data Analysis and Visualization with Python and Power BI</vt:lpstr>
      <vt:lpstr>PowerPoint Presentation</vt:lpstr>
      <vt:lpstr>Table of Contents</vt:lpstr>
      <vt:lpstr>Problem Statement</vt:lpstr>
      <vt:lpstr>Case Studies on Bird Strikes</vt:lpstr>
      <vt:lpstr>Dataset Overview</vt:lpstr>
      <vt:lpstr>Data Preparation in Python</vt:lpstr>
      <vt:lpstr>Power BI Dashboard Overview</vt:lpstr>
      <vt:lpstr>Bird Strikes Over Time</vt:lpstr>
      <vt:lpstr>Monthly Bird Strike Distribution</vt:lpstr>
      <vt:lpstr>Top 10 Airports with Bird Strikes</vt:lpstr>
      <vt:lpstr>Bird Strikes by Altitude</vt:lpstr>
      <vt:lpstr>Species Involved in Bird Strikes</vt:lpstr>
      <vt:lpstr>Impact Severity by Flight Phase</vt:lpstr>
      <vt:lpstr>High vs. Low-Cost Incidents</vt:lpstr>
      <vt:lpstr>Species and Cost Relationship</vt:lpstr>
      <vt:lpstr>Key Insights</vt:lpstr>
      <vt:lpstr>Conclusion</vt:lpstr>
      <vt:lpstr>Future Scope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Hanan Ali</dc:creator>
  <cp:lastModifiedBy>Hanan Ali</cp:lastModifiedBy>
  <cp:revision>1</cp:revision>
  <dcterms:created xsi:type="dcterms:W3CDTF">2024-11-03T13:55:03Z</dcterms:created>
  <dcterms:modified xsi:type="dcterms:W3CDTF">2024-11-03T14:52:28Z</dcterms:modified>
</cp:coreProperties>
</file>