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7"/>
  </p:notesMasterIdLst>
  <p:sldIdLst>
    <p:sldId id="257" r:id="rId2"/>
    <p:sldId id="274" r:id="rId3"/>
    <p:sldId id="272" r:id="rId4"/>
    <p:sldId id="278" r:id="rId5"/>
    <p:sldId id="275" r:id="rId6"/>
    <p:sldId id="277" r:id="rId7"/>
    <p:sldId id="279" r:id="rId8"/>
    <p:sldId id="280" r:id="rId9"/>
    <p:sldId id="281" r:id="rId10"/>
    <p:sldId id="282" r:id="rId11"/>
    <p:sldId id="283" r:id="rId12"/>
    <p:sldId id="286" r:id="rId13"/>
    <p:sldId id="285" r:id="rId14"/>
    <p:sldId id="287" r:id="rId15"/>
    <p:sldId id="288" r:id="rId16"/>
    <p:sldId id="292" r:id="rId17"/>
    <p:sldId id="293" r:id="rId18"/>
    <p:sldId id="294" r:id="rId19"/>
    <p:sldId id="289" r:id="rId20"/>
    <p:sldId id="295" r:id="rId21"/>
    <p:sldId id="296" r:id="rId22"/>
    <p:sldId id="290" r:id="rId23"/>
    <p:sldId id="297" r:id="rId24"/>
    <p:sldId id="298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0" d="100"/>
          <a:sy n="70" d="100"/>
        </p:scale>
        <p:origin x="536" y="5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datasets/abdulraufdamani/ev-sales-2010-2024/data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hyperlink" Target="https://www.linkedin.com/in/ardaman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33367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6317" y="3444079"/>
            <a:ext cx="819936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</a:rPr>
              <a:t>THE ELECTRIFYING FUTURE</a:t>
            </a:r>
            <a:r>
              <a:rPr lang="en-US" sz="5400" b="1" dirty="0" smtClean="0">
                <a:solidFill>
                  <a:srgbClr val="FFC000"/>
                </a:solidFill>
                <a:latin typeface="+mj-lt"/>
              </a:rPr>
              <a:t> </a:t>
            </a:r>
            <a:endParaRPr lang="en-US" sz="5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6372" y="4150067"/>
            <a:ext cx="42792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b="1" dirty="0">
                <a:solidFill>
                  <a:srgbClr val="FFFF00"/>
                </a:solidFill>
              </a:rPr>
              <a:t>A Deep Dive into Electric Vehicles</a:t>
            </a: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28" y="3444079"/>
            <a:ext cx="593213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</a:rPr>
              <a:t>GLOBAL EV TRENDS</a:t>
            </a:r>
            <a:endParaRPr lang="en-US" sz="5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0"/>
            <a:ext cx="1164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70310" y="3444079"/>
            <a:ext cx="645138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</a:rPr>
              <a:t>DATA VISUALIZATION </a:t>
            </a:r>
            <a:endParaRPr lang="en-US" sz="5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39503"/>
              </p:ext>
            </p:extLst>
          </p:nvPr>
        </p:nvGraphicFramePr>
        <p:xfrm>
          <a:off x="685800" y="719666"/>
          <a:ext cx="10716768" cy="2407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6768">
                  <a:extLst>
                    <a:ext uri="{9D8B030D-6E8A-4147-A177-3AD203B41FA5}">
                      <a16:colId xmlns:a16="http://schemas.microsoft.com/office/drawing/2014/main" val="2192776689"/>
                    </a:ext>
                  </a:extLst>
                </a:gridCol>
              </a:tblGrid>
              <a:tr h="2407582"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hlinkClick r:id="rId2"/>
                        </a:rPr>
                        <a:t>https://www.kaggle.com/datasets/abdulraufdamani/ev-sales-2010-2024/data</a:t>
                      </a:r>
                      <a:r>
                        <a:rPr lang="en-US" sz="2400" b="1" cap="none" spc="0" baseline="0" dirty="0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b="1" cap="none" spc="0" dirty="0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 </a:t>
                      </a:r>
                    </a:p>
                    <a:p>
                      <a:endParaRPr lang="en-US" sz="2400" b="1" cap="none" spc="0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98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60" y="1252346"/>
            <a:ext cx="3705416" cy="27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542" y="3444079"/>
            <a:ext cx="923092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C000"/>
                </a:solidFill>
              </a:rPr>
              <a:t>INSIGHTS &amp; PROBLEM STATEMENT </a:t>
            </a:r>
            <a:endParaRPr lang="en-US" sz="48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064" y="283464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</a:t>
            </a:r>
          </a:p>
          <a:p>
            <a:pPr algn="ctr" fontAlgn="base"/>
            <a:endParaRPr lang="en-US" sz="2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OVERALL LANDSCAPE OF ELECTRIC VEHICLES, ENCOMPASSING BOTH BEVS AND PHEVS, TO ASSESS THE MARKET'S SIZE AND GROWTH</a:t>
            </a:r>
          </a:p>
          <a:p>
            <a:pPr fontAlgn="base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The electric vehicle (EV) market, encompassing both Battery Electric Vehicles (BEVs) and Plug-in Hybrid Electric Vehicles (PHEVs), has experienced significant growth over the past </a:t>
            </a:r>
            <a:r>
              <a:rPr lang="en-US" dirty="0" smtClean="0"/>
              <a:t>decade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Market Segmentation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Battery Electric Vehicles (</a:t>
            </a:r>
            <a:r>
              <a:rPr lang="en-US" b="1" dirty="0" smtClean="0"/>
              <a:t>BEVs) Plug-in </a:t>
            </a:r>
            <a:r>
              <a:rPr lang="en-US" b="1" dirty="0"/>
              <a:t>Hybrid Electric Vehicles (</a:t>
            </a:r>
            <a:r>
              <a:rPr lang="en-US" b="1" dirty="0" smtClean="0"/>
              <a:t>PHEVs)</a:t>
            </a:r>
            <a:endParaRPr lang="en-US" b="1" dirty="0"/>
          </a:p>
          <a:p>
            <a:pPr algn="just"/>
            <a:r>
              <a:rPr lang="en-US" b="1" dirty="0" smtClean="0"/>
              <a:t>Market </a:t>
            </a:r>
            <a:r>
              <a:rPr lang="en-US" b="1" dirty="0"/>
              <a:t>Size and Growth</a:t>
            </a:r>
          </a:p>
          <a:p>
            <a:pPr algn="just"/>
            <a:r>
              <a:rPr lang="en-US" b="1" dirty="0"/>
              <a:t>Global </a:t>
            </a:r>
            <a:r>
              <a:rPr lang="en-US" b="1" dirty="0" smtClean="0"/>
              <a:t>Sales</a:t>
            </a:r>
            <a:endParaRPr lang="en-US" dirty="0"/>
          </a:p>
          <a:p>
            <a:pPr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064" y="283464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ELECTRIC RANGE</a:t>
            </a:r>
          </a:p>
          <a:p>
            <a:pPr algn="ctr" fontAlgn="base"/>
            <a:endParaRPr lang="en-US" sz="2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AVERAGE ELECTRIC RANGE OF THE ELECTRIC VEHICLES IN THE DATASET TO GAUGE THE TECHNOLOGICAL ADVANCEMENTS AND EFFICIENCY OF THE EVS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Determine </a:t>
            </a:r>
            <a:r>
              <a:rPr lang="en-US" b="1" dirty="0"/>
              <a:t>the average electric range of EVs in a </a:t>
            </a:r>
            <a:r>
              <a:rPr lang="en-US" b="1" dirty="0" smtClean="0"/>
              <a:t>dataset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Collect </a:t>
            </a:r>
            <a:r>
              <a:rPr lang="en-US" b="1" dirty="0" smtClean="0"/>
              <a:t>Data </a:t>
            </a:r>
            <a:r>
              <a:rPr lang="en-US" dirty="0" smtClean="0"/>
              <a:t>Gather </a:t>
            </a:r>
            <a:r>
              <a:rPr lang="en-US" dirty="0"/>
              <a:t>EV models and their electric ranges.</a:t>
            </a:r>
          </a:p>
          <a:p>
            <a:pPr algn="just"/>
            <a:r>
              <a:rPr lang="en-US" b="1" dirty="0"/>
              <a:t>Calculate </a:t>
            </a:r>
            <a:r>
              <a:rPr lang="en-US" b="1" dirty="0" smtClean="0"/>
              <a:t>Average</a:t>
            </a:r>
            <a:r>
              <a:rPr lang="en-US" dirty="0" smtClean="0"/>
              <a:t> </a:t>
            </a:r>
            <a:r>
              <a:rPr lang="en-US" dirty="0"/>
              <a:t>Sum the electric ranges and divide by the number of vehicles.</a:t>
            </a:r>
          </a:p>
          <a:p>
            <a:pPr algn="just"/>
            <a:r>
              <a:rPr lang="en-US" b="1" dirty="0" smtClean="0"/>
              <a:t>Analyze</a:t>
            </a:r>
            <a:r>
              <a:rPr lang="en-US" dirty="0" smtClean="0"/>
              <a:t> </a:t>
            </a:r>
            <a:r>
              <a:rPr lang="en-US" dirty="0"/>
              <a:t>Compare the average range with previous years to gauge advancements in battery technology and </a:t>
            </a:r>
            <a:r>
              <a:rPr lang="en-US" dirty="0" smtClean="0"/>
              <a:t>efficiency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metric helps assess how EV technology is evolving and its impact on consumer adoption</a:t>
            </a:r>
          </a:p>
          <a:p>
            <a:pPr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064" y="283464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BEV Vehicles and % of Total BEV Vehicles</a:t>
            </a:r>
          </a:p>
          <a:p>
            <a:pPr algn="just"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the total number of Battery Electric Vehicles (BEVs) in the dataset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percentage of BEVs relative to the total number of electric vehicles, providing insights into the dominance of fully electric models</a:t>
            </a:r>
          </a:p>
          <a:p>
            <a:pPr algn="ctr" fontAlgn="base"/>
            <a:endParaRPr lang="en-US" sz="2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algn="just"/>
            <a:r>
              <a:rPr lang="en-US" dirty="0"/>
              <a:t>To analyze BEVs in a </a:t>
            </a:r>
            <a:r>
              <a:rPr lang="en-US" dirty="0" smtClean="0"/>
              <a:t>dataset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Identify </a:t>
            </a:r>
            <a:r>
              <a:rPr lang="en-US" b="1" dirty="0" smtClean="0"/>
              <a:t>BEVs  </a:t>
            </a:r>
            <a:r>
              <a:rPr lang="en-US" dirty="0" smtClean="0"/>
              <a:t>Count </a:t>
            </a:r>
            <a:r>
              <a:rPr lang="en-US" dirty="0"/>
              <a:t>the total number of BEVs.</a:t>
            </a:r>
          </a:p>
          <a:p>
            <a:pPr algn="just"/>
            <a:r>
              <a:rPr lang="en-US" b="1" dirty="0"/>
              <a:t>Calculate </a:t>
            </a:r>
            <a:r>
              <a:rPr lang="en-US" b="1" dirty="0" smtClean="0"/>
              <a:t>Percentage </a:t>
            </a:r>
            <a:r>
              <a:rPr lang="en-US" dirty="0" smtClean="0"/>
              <a:t>Divide </a:t>
            </a:r>
            <a:r>
              <a:rPr lang="en-US" dirty="0"/>
              <a:t>the number of BEVs by the total number of EVs, then multiply by 100.</a:t>
            </a:r>
          </a:p>
          <a:p>
            <a:pPr algn="just"/>
            <a:r>
              <a:rPr lang="en-US" dirty="0"/>
              <a:t>This percentage shows the dominance of fully electric vehicles in the market.</a:t>
            </a:r>
          </a:p>
          <a:p>
            <a:pPr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064" y="283464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PHEV Vehicles and % of Total PHEV Vehicles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the total number of Plug-in Hybrid Electric Vehicles (PHEVs) in the dataset.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percentage of PHEVs relative to the total number of electric vehicles, offering insights into the market share of plug-in hybrid models.</a:t>
            </a:r>
          </a:p>
          <a:p>
            <a:pPr algn="ctr" fontAlgn="base"/>
            <a:endParaRPr lang="en-US" sz="2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/>
              <a:t>To analyze the number of Plug-in Hybrid Electric Vehicles (PHEVs) in a </a:t>
            </a:r>
            <a:r>
              <a:rPr lang="en-US" sz="1600" dirty="0" smtClean="0"/>
              <a:t>dataset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Identify </a:t>
            </a:r>
            <a:r>
              <a:rPr lang="en-US" sz="1600" b="1" dirty="0" smtClean="0"/>
              <a:t>PHEVs </a:t>
            </a:r>
            <a:r>
              <a:rPr lang="en-US" sz="1600" dirty="0" smtClean="0"/>
              <a:t>Count </a:t>
            </a:r>
            <a:r>
              <a:rPr lang="en-US" sz="1600" dirty="0"/>
              <a:t>the total number of PHEVs in the dataset.</a:t>
            </a:r>
          </a:p>
          <a:p>
            <a:pPr algn="just"/>
            <a:r>
              <a:rPr lang="en-US" sz="1600" b="1" dirty="0"/>
              <a:t>Calculate </a:t>
            </a:r>
            <a:r>
              <a:rPr lang="en-US" sz="1600" b="1" dirty="0" smtClean="0"/>
              <a:t>Percentage </a:t>
            </a:r>
            <a:r>
              <a:rPr lang="en-US" sz="1600" dirty="0" smtClean="0"/>
              <a:t>Divide </a:t>
            </a:r>
            <a:r>
              <a:rPr lang="en-US" sz="1600" dirty="0"/>
              <a:t>the number of PHEVs by the total number of EVs (including both BEVs and PHEVs), then multiply by 100.</a:t>
            </a:r>
          </a:p>
          <a:p>
            <a:pPr algn="just"/>
            <a:r>
              <a:rPr lang="en-US" sz="1600" dirty="0"/>
              <a:t>This percentage shows the market share of plug-in hybrid models, providing insights into their presence relative to fully electric vehicles</a:t>
            </a:r>
            <a:r>
              <a:rPr lang="en-US" sz="1600" dirty="0" smtClean="0"/>
              <a:t>.</a:t>
            </a:r>
            <a:endParaRPr lang="en-US" sz="16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52" y="347472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 by Model Year </a:t>
            </a:r>
            <a:endParaRPr lang="en-US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2010 Onwards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fontAlgn="base"/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will illustrate the distribution of electric vehicles over the years, starting from 2010, providing insights into the growth pattern and adoption trends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To create a line chart showing EV distribution from 2010 </a:t>
            </a:r>
            <a:r>
              <a:rPr lang="en-US" dirty="0" smtClean="0"/>
              <a:t>onward</a:t>
            </a:r>
          </a:p>
          <a:p>
            <a:endParaRPr lang="en-US" dirty="0"/>
          </a:p>
          <a:p>
            <a:r>
              <a:rPr lang="en-US" b="1" dirty="0"/>
              <a:t>Collect Data:</a:t>
            </a:r>
            <a:r>
              <a:rPr lang="en-US" dirty="0"/>
              <a:t> Gather annual EV sales or registration numbers.</a:t>
            </a:r>
          </a:p>
          <a:p>
            <a:r>
              <a:rPr lang="en-US" b="1" dirty="0"/>
              <a:t>Plot Data:</a:t>
            </a:r>
            <a:r>
              <a:rPr lang="en-US" dirty="0"/>
              <a:t> Use "Year" on the x-axis and "Number of EVs" on the y-axis.</a:t>
            </a:r>
          </a:p>
          <a:p>
            <a:r>
              <a:rPr lang="en-US" b="1" dirty="0"/>
              <a:t>Analyze:</a:t>
            </a:r>
            <a:r>
              <a:rPr lang="en-US" dirty="0"/>
              <a:t> The chart will reveal growth patterns and adoption trends over time.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6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est Electric Vehicle Charging Station ..."/>
          <p:cNvSpPr>
            <a:spLocks noChangeAspect="1" noChangeArrowheads="1"/>
          </p:cNvSpPr>
          <p:nvPr/>
        </p:nvSpPr>
        <p:spPr bwMode="auto">
          <a:xfrm>
            <a:off x="1746630" y="603505"/>
            <a:ext cx="5467985" cy="73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20040"/>
            <a:ext cx="11283695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52" y="347472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 by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Map Chart 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will showcase the geographical distribution of electric vehicles across different states, allowing for the identification of regions with higher adoption rates.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To create a chart showing the geographical distribution of electric vehicles (EVs) across different states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Collect Data:</a:t>
            </a:r>
            <a:r>
              <a:rPr lang="en-US" dirty="0"/>
              <a:t> Gather EV counts for each state.</a:t>
            </a:r>
          </a:p>
          <a:p>
            <a:r>
              <a:rPr lang="en-US" b="1" dirty="0"/>
              <a:t>Choose a Chart Type:</a:t>
            </a:r>
            <a:r>
              <a:rPr lang="en-US" dirty="0"/>
              <a:t> A bar chart or a choropleth map is ideal for showing regional distribution.</a:t>
            </a:r>
          </a:p>
          <a:p>
            <a:r>
              <a:rPr lang="en-US" b="1" dirty="0"/>
              <a:t>Plot Data:</a:t>
            </a:r>
            <a:r>
              <a:rPr lang="en-US" dirty="0"/>
              <a:t> Use states on the x-axis (or as regions on a map) and the number of EVs on the y-axis (or as color intensity).</a:t>
            </a:r>
          </a:p>
          <a:p>
            <a:r>
              <a:rPr lang="en-US" b="1" dirty="0"/>
              <a:t>Analyze:</a:t>
            </a:r>
            <a:r>
              <a:rPr lang="en-US" dirty="0"/>
              <a:t> The chart will highlight states with higher EV adoption, identifying key regions leading in EV usage.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4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52" y="347472"/>
            <a:ext cx="110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" y="950976"/>
            <a:ext cx="1057960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Total Vehicles by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endParaRPr lang="en-US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Bar Chart </a:t>
            </a:r>
          </a:p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electric vehicle manufacturers based on the total number of vehicles, providing insights into the market dominance of specific brands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To highlight the top 10 electric vehicle (EV) manufacturers based on the total number of </a:t>
            </a:r>
            <a:r>
              <a:rPr lang="en-US" dirty="0" smtClean="0"/>
              <a:t>vehicles</a:t>
            </a:r>
          </a:p>
          <a:p>
            <a:endParaRPr lang="en-US" dirty="0"/>
          </a:p>
          <a:p>
            <a:pPr algn="just"/>
            <a:r>
              <a:rPr lang="en-US" b="1" dirty="0"/>
              <a:t>Collect Data:</a:t>
            </a:r>
            <a:r>
              <a:rPr lang="en-US" dirty="0"/>
              <a:t> Gather data on the total number of EVs produced by each manufacturer.</a:t>
            </a:r>
          </a:p>
          <a:p>
            <a:pPr algn="just"/>
            <a:r>
              <a:rPr lang="en-US" b="1" dirty="0"/>
              <a:t>Rank Manufacturers:</a:t>
            </a:r>
            <a:r>
              <a:rPr lang="en-US" dirty="0"/>
              <a:t> Sort the manufacturers by the total number of EVs in descending order.</a:t>
            </a:r>
          </a:p>
          <a:p>
            <a:pPr algn="just"/>
            <a:r>
              <a:rPr lang="en-US" b="1" dirty="0"/>
              <a:t>Select Top 10:</a:t>
            </a:r>
            <a:r>
              <a:rPr lang="en-US" dirty="0"/>
              <a:t> Identify the top 10 manufacturers with the highest production numbers.</a:t>
            </a:r>
          </a:p>
          <a:p>
            <a:pPr algn="just"/>
            <a:r>
              <a:rPr lang="en-US" b="1" dirty="0"/>
              <a:t>Analyze:</a:t>
            </a:r>
            <a:r>
              <a:rPr lang="en-US" dirty="0"/>
              <a:t> This will reveal market dominance, showing which brands are leading in EV production.</a:t>
            </a:r>
          </a:p>
          <a:p>
            <a:pPr algn="just"/>
            <a:r>
              <a:rPr lang="en-US" dirty="0"/>
              <a:t>A bar chart can be used to visualize the data, with manufacturers on the x-axis and the number of EVs on the y-axis.</a:t>
            </a:r>
          </a:p>
          <a:p>
            <a:pPr algn="just" fontAlgn="base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1014984"/>
            <a:ext cx="1085392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 by CAFV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  <a:endParaRPr lang="en-US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Pie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  <a:p>
            <a:pPr algn="just"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electric vehicles that are eligible for Clean Alternative Fuel Vehicle (CAFV) incentives, aiding in understanding the impact of incentives on vehicle adoption.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illustrate the proportion of electric vehicles (EVs) eligible for Clean Alternative Fuel Vehicle (CAFV) incentives: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680" y="448056"/>
            <a:ext cx="95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1014984"/>
            <a:ext cx="108539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Total Vehicles by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Tree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electric vehicle models based on the total number of vehicles, offering insights into consumer preferences and popular models in the market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The top 10 electric vehicle (EV) models by sales are:</a:t>
            </a:r>
          </a:p>
          <a:p>
            <a:pPr algn="just"/>
            <a:r>
              <a:rPr lang="en-US" b="1" dirty="0" smtClean="0"/>
              <a:t>Insights</a:t>
            </a:r>
            <a:r>
              <a:rPr lang="en-US" dirty="0"/>
              <a:t>: Tesla dominates, with strong interest in electric SUVs and a focus on affordability and range</a:t>
            </a:r>
            <a:r>
              <a:rPr lang="en-US" dirty="0" smtClean="0"/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680" y="448056"/>
            <a:ext cx="95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8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est Electric Vehicle Charging Station ..."/>
          <p:cNvSpPr>
            <a:spLocks noChangeAspect="1" noChangeArrowheads="1"/>
          </p:cNvSpPr>
          <p:nvPr/>
        </p:nvSpPr>
        <p:spPr bwMode="auto">
          <a:xfrm>
            <a:off x="1746630" y="603505"/>
            <a:ext cx="5467985" cy="73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20040"/>
            <a:ext cx="11283695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64" y="3444079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026" name="Picture 2" descr="Institute of Emerging Care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49" y="825894"/>
            <a:ext cx="2477034" cy="24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1440"/>
              </p:ext>
            </p:extLst>
          </p:nvPr>
        </p:nvGraphicFramePr>
        <p:xfrm>
          <a:off x="3099816" y="3307487"/>
          <a:ext cx="55504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408">
                  <a:extLst>
                    <a:ext uri="{9D8B030D-6E8A-4147-A177-3AD203B41FA5}">
                      <a16:colId xmlns:a16="http://schemas.microsoft.com/office/drawing/2014/main" val="3595026529"/>
                    </a:ext>
                  </a:extLst>
                </a:gridCol>
              </a:tblGrid>
              <a:tr h="1795679">
                <a:tc>
                  <a:txBody>
                    <a:bodyPr/>
                    <a:lstStyle/>
                    <a:p>
                      <a:pPr algn="ctr"/>
                      <a:r>
                        <a:rPr lang="en-US" sz="4800" b="1" baseline="0" dirty="0" smtClean="0"/>
                        <a:t>ABDUL RAUF </a:t>
                      </a:r>
                    </a:p>
                    <a:p>
                      <a:pPr algn="ctr"/>
                      <a:r>
                        <a:rPr lang="en-US" sz="4800" b="1" baseline="0" dirty="0" smtClean="0">
                          <a:solidFill>
                            <a:schemeClr val="bg1"/>
                          </a:solidFill>
                        </a:rPr>
                        <a:t>COHORT</a:t>
                      </a:r>
                      <a:r>
                        <a:rPr lang="en-US" sz="4800" b="1" baseline="0" dirty="0" smtClean="0"/>
                        <a:t> 12</a:t>
                      </a:r>
                    </a:p>
                    <a:p>
                      <a:pPr algn="ctr"/>
                      <a:r>
                        <a:rPr lang="en-US" sz="2400" b="1" u="none" dirty="0" smtClean="0">
                          <a:solidFill>
                            <a:schemeClr val="bg1"/>
                          </a:solidFill>
                          <a:hlinkClick r:id="rId4"/>
                        </a:rPr>
                        <a:t>https://www.linkedin.com/in/ardamani/</a:t>
                      </a:r>
                      <a:r>
                        <a:rPr lang="en-US" sz="2400" b="1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160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6" y="5110366"/>
            <a:ext cx="5550408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5330" y="3444079"/>
            <a:ext cx="626132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  <a:latin typeface="+mj-lt"/>
              </a:rPr>
              <a:t>TIMELINE </a:t>
            </a:r>
          </a:p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  <a:latin typeface="+mj-lt"/>
              </a:rPr>
              <a:t>EVOLUTION OF EVS</a:t>
            </a:r>
            <a:endParaRPr lang="en-US" sz="5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201168"/>
            <a:ext cx="115671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7734" y="3444079"/>
            <a:ext cx="883652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</a:rPr>
              <a:t>TYPES OF ELECTRIC VEHICLES</a:t>
            </a:r>
            <a:endParaRPr lang="en-US" sz="5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64592"/>
            <a:ext cx="11676888" cy="6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1002" y="3444079"/>
            <a:ext cx="814998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5400" b="1" dirty="0" smtClean="0">
                <a:solidFill>
                  <a:srgbClr val="FFC000"/>
                </a:solidFill>
              </a:rPr>
              <a:t>COMPARISON OF EV TYPES</a:t>
            </a:r>
            <a:endParaRPr lang="en-US" sz="5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11896" y="16720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97620" y="261992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utoShape 2" descr="Electric car and EV car char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ctric car and EV car charg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amless electric vehicle energy transf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365760"/>
            <a:ext cx="11091672" cy="60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711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Segoe UI Light</vt:lpstr>
      <vt:lpstr>Times New Roman</vt:lpstr>
      <vt:lpstr>Office Theme</vt:lpstr>
      <vt:lpstr>Slide 1</vt:lpstr>
      <vt:lpstr>PowerPoint Presentation</vt:lpstr>
      <vt:lpstr>Slide 1</vt:lpstr>
      <vt:lpstr>Slide 1</vt:lpstr>
      <vt:lpstr>PowerPoint Presentation</vt:lpstr>
      <vt:lpstr>Slide 1</vt:lpstr>
      <vt:lpstr>PowerPoint Presentation</vt:lpstr>
      <vt:lpstr>Slide 1</vt:lpstr>
      <vt:lpstr>PowerPoint Presentation</vt:lpstr>
      <vt:lpstr>Slide 1</vt:lpstr>
      <vt:lpstr>PowerPoint Presentation</vt:lpstr>
      <vt:lpstr>Slide 1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2024-08-17T05:44:27Z</dcterms:created>
  <dcterms:modified xsi:type="dcterms:W3CDTF">2024-08-19T17:45:09Z</dcterms:modified>
</cp:coreProperties>
</file>