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8" r:id="rId6"/>
    <p:sldId id="259" r:id="rId7"/>
    <p:sldId id="266" r:id="rId8"/>
    <p:sldId id="262" r:id="rId9"/>
    <p:sldId id="263" r:id="rId10"/>
    <p:sldId id="264" r:id="rId11"/>
    <p:sldId id="265"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6" name="Google Shape;13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8" name="Google Shape;1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6" name="Google Shape;18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1" name="Google Shape;20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 name="Shape 18"/>
        <p:cNvGrpSpPr/>
        <p:nvPr/>
      </p:nvGrpSpPr>
      <p:grpSpPr>
        <a:xfrm>
          <a:off x="0" y="0"/>
          <a:ext cx="0" cy="0"/>
          <a:chOff x="0" y="0"/>
          <a:chExt cx="0" cy="0"/>
        </a:xfrm>
      </p:grpSpPr>
      <p:sp>
        <p:nvSpPr>
          <p:cNvPr id="19" name="Google Shape;19;p1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1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1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 name="Google Shape;22;p12"/>
          <p:cNvGrpSpPr/>
          <p:nvPr/>
        </p:nvGrpSpPr>
        <p:grpSpPr>
          <a:xfrm>
            <a:off x="9649215" y="4068923"/>
            <a:ext cx="1080904" cy="1080902"/>
            <a:chOff x="9685338" y="4460675"/>
            <a:chExt cx="1080904" cy="1080902"/>
          </a:xfrm>
        </p:grpSpPr>
        <p:sp>
          <p:nvSpPr>
            <p:cNvPr id="23" name="Google Shape;23;p12"/>
            <p:cNvSpPr/>
            <p:nvPr/>
          </p:nvSpPr>
          <p:spPr>
            <a:xfrm>
              <a:off x="9685338" y="4460675"/>
              <a:ext cx="1080904" cy="1080902"/>
            </a:xfrm>
            <a:prstGeom prst="ellipse">
              <a:avLst/>
            </a:prstGeom>
            <a:blipFill rotWithShape="1">
              <a:blip r:embed="rId3"/>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1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1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panose="02060603020205020403"/>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1pPr>
            <a:lvl2pPr marL="0" lvl="1" indent="0" algn="ctr">
              <a:spcBef>
                <a:spcPts val="0"/>
              </a:spcBef>
              <a:buNone/>
              <a:defRPr sz="28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2pPr>
            <a:lvl3pPr marL="0" lvl="2" indent="0" algn="ctr">
              <a:spcBef>
                <a:spcPts val="0"/>
              </a:spcBef>
              <a:buNone/>
              <a:defRPr sz="28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3pPr>
            <a:lvl4pPr marL="0" lvl="3" indent="0" algn="ctr">
              <a:spcBef>
                <a:spcPts val="0"/>
              </a:spcBef>
              <a:buNone/>
              <a:defRPr sz="28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4pPr>
            <a:lvl5pPr marL="0" lvl="4" indent="0" algn="ctr">
              <a:spcBef>
                <a:spcPts val="0"/>
              </a:spcBef>
              <a:buNone/>
              <a:defRPr sz="28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5pPr>
            <a:lvl6pPr marL="0" lvl="5" indent="0" algn="ctr">
              <a:spcBef>
                <a:spcPts val="0"/>
              </a:spcBef>
              <a:buNone/>
              <a:defRPr sz="28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6pPr>
            <a:lvl7pPr marL="0" lvl="6" indent="0" algn="ctr">
              <a:spcBef>
                <a:spcPts val="0"/>
              </a:spcBef>
              <a:buNone/>
              <a:defRPr sz="28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7pPr>
            <a:lvl8pPr marL="0" lvl="7" indent="0" algn="ctr">
              <a:spcBef>
                <a:spcPts val="0"/>
              </a:spcBef>
              <a:buNone/>
              <a:defRPr sz="28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8pPr>
            <a:lvl9pPr marL="0" lvl="8" indent="0" algn="ctr">
              <a:spcBef>
                <a:spcPts val="0"/>
              </a:spcBef>
              <a:buNone/>
              <a:defRPr sz="28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93"/>
        <p:cNvGrpSpPr/>
        <p:nvPr/>
      </p:nvGrpSpPr>
      <p:grpSpPr>
        <a:xfrm>
          <a:off x="0" y="0"/>
          <a:ext cx="0" cy="0"/>
          <a:chOff x="0" y="0"/>
          <a:chExt cx="0" cy="0"/>
        </a:xfrm>
      </p:grpSpPr>
      <p:sp>
        <p:nvSpPr>
          <p:cNvPr id="94" name="Google Shape;94;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5" algn="l">
              <a:lnSpc>
                <a:spcPct val="90000"/>
              </a:lnSpc>
              <a:spcBef>
                <a:spcPts val="400"/>
              </a:spcBef>
              <a:spcAft>
                <a:spcPts val="0"/>
              </a:spcAft>
              <a:buSzPts val="1530"/>
              <a:buChar char="▪"/>
              <a:defRPr/>
            </a:lvl5pPr>
            <a:lvl6pPr marL="2743200" lvl="5" indent="-325755" algn="l">
              <a:lnSpc>
                <a:spcPct val="90000"/>
              </a:lnSpc>
              <a:spcBef>
                <a:spcPts val="400"/>
              </a:spcBef>
              <a:spcAft>
                <a:spcPts val="0"/>
              </a:spcAft>
              <a:buSzPts val="1530"/>
              <a:buChar char="▪"/>
              <a:defRPr/>
            </a:lvl6pPr>
            <a:lvl7pPr marL="3200400" lvl="6" indent="-325755" algn="l">
              <a:lnSpc>
                <a:spcPct val="90000"/>
              </a:lnSpc>
              <a:spcBef>
                <a:spcPts val="400"/>
              </a:spcBef>
              <a:spcAft>
                <a:spcPts val="0"/>
              </a:spcAft>
              <a:buSzPts val="1530"/>
              <a:buChar char="▪"/>
              <a:defRPr/>
            </a:lvl7pPr>
            <a:lvl8pPr marL="3657600" lvl="7" indent="-325755" algn="l">
              <a:lnSpc>
                <a:spcPct val="90000"/>
              </a:lnSpc>
              <a:spcBef>
                <a:spcPts val="400"/>
              </a:spcBef>
              <a:spcAft>
                <a:spcPts val="0"/>
              </a:spcAft>
              <a:buSzPts val="1530"/>
              <a:buChar char="▪"/>
              <a:defRPr/>
            </a:lvl8pPr>
            <a:lvl9pPr marL="4114800" lvl="8" indent="-325755" algn="l">
              <a:lnSpc>
                <a:spcPct val="90000"/>
              </a:lnSpc>
              <a:spcBef>
                <a:spcPts val="400"/>
              </a:spcBef>
              <a:spcAft>
                <a:spcPts val="200"/>
              </a:spcAft>
              <a:buSzPts val="1530"/>
              <a:buChar char="▪"/>
              <a:defRPr/>
            </a:lvl9pPr>
          </a:lstStyle>
          <a:p/>
        </p:txBody>
      </p:sp>
      <p:sp>
        <p:nvSpPr>
          <p:cNvPr id="96" name="Google Shape;96;p2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5" algn="l">
              <a:lnSpc>
                <a:spcPct val="90000"/>
              </a:lnSpc>
              <a:spcBef>
                <a:spcPts val="400"/>
              </a:spcBef>
              <a:spcAft>
                <a:spcPts val="0"/>
              </a:spcAft>
              <a:buSzPts val="1530"/>
              <a:buChar char="▪"/>
              <a:defRPr/>
            </a:lvl5pPr>
            <a:lvl6pPr marL="2743200" lvl="5" indent="-325755" algn="l">
              <a:lnSpc>
                <a:spcPct val="90000"/>
              </a:lnSpc>
              <a:spcBef>
                <a:spcPts val="400"/>
              </a:spcBef>
              <a:spcAft>
                <a:spcPts val="0"/>
              </a:spcAft>
              <a:buSzPts val="1530"/>
              <a:buChar char="▪"/>
              <a:defRPr/>
            </a:lvl6pPr>
            <a:lvl7pPr marL="3200400" lvl="6" indent="-325755" algn="l">
              <a:lnSpc>
                <a:spcPct val="90000"/>
              </a:lnSpc>
              <a:spcBef>
                <a:spcPts val="400"/>
              </a:spcBef>
              <a:spcAft>
                <a:spcPts val="0"/>
              </a:spcAft>
              <a:buSzPts val="1530"/>
              <a:buChar char="▪"/>
              <a:defRPr/>
            </a:lvl7pPr>
            <a:lvl8pPr marL="3657600" lvl="7" indent="-325755" algn="l">
              <a:lnSpc>
                <a:spcPct val="90000"/>
              </a:lnSpc>
              <a:spcBef>
                <a:spcPts val="400"/>
              </a:spcBef>
              <a:spcAft>
                <a:spcPts val="0"/>
              </a:spcAft>
              <a:buSzPts val="1530"/>
              <a:buChar char="▪"/>
              <a:defRPr/>
            </a:lvl8pPr>
            <a:lvl9pPr marL="4114800" lvl="8" indent="-325755" algn="l">
              <a:lnSpc>
                <a:spcPct val="90000"/>
              </a:lnSpc>
              <a:spcBef>
                <a:spcPts val="400"/>
              </a:spcBef>
              <a:spcAft>
                <a:spcPts val="200"/>
              </a:spcAft>
              <a:buSzPts val="1530"/>
              <a:buChar char="▪"/>
              <a:defRPr/>
            </a:lvl9pPr>
          </a:lstStyle>
          <a:p/>
        </p:txBody>
      </p:sp>
      <p:sp>
        <p:nvSpPr>
          <p:cNvPr id="102" name="Google Shape;102;p2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0"/>
        <p:cNvGrpSpPr/>
        <p:nvPr/>
      </p:nvGrpSpPr>
      <p:grpSpPr>
        <a:xfrm>
          <a:off x="0" y="0"/>
          <a:ext cx="0" cy="0"/>
          <a:chOff x="0" y="0"/>
          <a:chExt cx="0" cy="0"/>
        </a:xfrm>
      </p:grpSpPr>
      <p:sp>
        <p:nvSpPr>
          <p:cNvPr id="31" name="Google Shape;31;p1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5" algn="l">
              <a:lnSpc>
                <a:spcPct val="90000"/>
              </a:lnSpc>
              <a:spcBef>
                <a:spcPts val="400"/>
              </a:spcBef>
              <a:spcAft>
                <a:spcPts val="0"/>
              </a:spcAft>
              <a:buSzPts val="1530"/>
              <a:buChar char="▪"/>
              <a:defRPr/>
            </a:lvl5pPr>
            <a:lvl6pPr marL="2743200" lvl="5" indent="-325755" algn="l">
              <a:lnSpc>
                <a:spcPct val="90000"/>
              </a:lnSpc>
              <a:spcBef>
                <a:spcPts val="400"/>
              </a:spcBef>
              <a:spcAft>
                <a:spcPts val="0"/>
              </a:spcAft>
              <a:buSzPts val="1530"/>
              <a:buChar char="▪"/>
              <a:defRPr/>
            </a:lvl6pPr>
            <a:lvl7pPr marL="3200400" lvl="6" indent="-325755" algn="l">
              <a:lnSpc>
                <a:spcPct val="90000"/>
              </a:lnSpc>
              <a:spcBef>
                <a:spcPts val="400"/>
              </a:spcBef>
              <a:spcAft>
                <a:spcPts val="0"/>
              </a:spcAft>
              <a:buSzPts val="1530"/>
              <a:buChar char="▪"/>
              <a:defRPr/>
            </a:lvl7pPr>
            <a:lvl8pPr marL="3657600" lvl="7" indent="-325755" algn="l">
              <a:lnSpc>
                <a:spcPct val="90000"/>
              </a:lnSpc>
              <a:spcBef>
                <a:spcPts val="400"/>
              </a:spcBef>
              <a:spcAft>
                <a:spcPts val="0"/>
              </a:spcAft>
              <a:buSzPts val="1530"/>
              <a:buChar char="▪"/>
              <a:defRPr/>
            </a:lvl8pPr>
            <a:lvl9pPr marL="4114800" lvl="8" indent="-325755" algn="l">
              <a:lnSpc>
                <a:spcPct val="90000"/>
              </a:lnSpc>
              <a:spcBef>
                <a:spcPts val="400"/>
              </a:spcBef>
              <a:spcAft>
                <a:spcPts val="200"/>
              </a:spcAft>
              <a:buSzPts val="1530"/>
              <a:buChar char="▪"/>
              <a:defRPr/>
            </a:lvl9pPr>
          </a:lstStyle>
          <a:p/>
        </p:txBody>
      </p:sp>
      <p:sp>
        <p:nvSpPr>
          <p:cNvPr id="33" name="Google Shape;33;p1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spTree>
      <p:nvGrpSpPr>
        <p:cNvPr id="1" name="Shape 36"/>
        <p:cNvGrpSpPr/>
        <p:nvPr/>
      </p:nvGrpSpPr>
      <p:grpSpPr>
        <a:xfrm>
          <a:off x="0" y="0"/>
          <a:ext cx="0" cy="0"/>
          <a:chOff x="0" y="0"/>
          <a:chExt cx="0" cy="0"/>
        </a:xfrm>
      </p:grpSpPr>
      <p:sp>
        <p:nvSpPr>
          <p:cNvPr id="37" name="Google Shape;37;p1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1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panose="02060603020205020403"/>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p:txBody>
      </p:sp>
      <p:sp>
        <p:nvSpPr>
          <p:cNvPr id="40" name="Google Shape;40;p1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 name="Google Shape;42;p14"/>
          <p:cNvGrpSpPr/>
          <p:nvPr/>
        </p:nvGrpSpPr>
        <p:grpSpPr>
          <a:xfrm>
            <a:off x="897399" y="2325848"/>
            <a:ext cx="1080904" cy="1080902"/>
            <a:chOff x="9685338" y="4460675"/>
            <a:chExt cx="1080904" cy="1080902"/>
          </a:xfrm>
        </p:grpSpPr>
        <p:sp>
          <p:nvSpPr>
            <p:cNvPr id="43" name="Google Shape;43;p14"/>
            <p:cNvSpPr/>
            <p:nvPr/>
          </p:nvSpPr>
          <p:spPr>
            <a:xfrm>
              <a:off x="9685338" y="4460675"/>
              <a:ext cx="1080904" cy="1080902"/>
            </a:xfrm>
            <a:prstGeom prst="ellipse">
              <a:avLst/>
            </a:prstGeom>
            <a:blipFill rotWithShape="1">
              <a:blip r:embed="rId3"/>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1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1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Rockwell" panose="02060603020205020403"/>
                <a:ea typeface="Rockwell" panose="02060603020205020403"/>
                <a:cs typeface="Rockwell" panose="02060603020205020403"/>
                <a:sym typeface="Rockwell" panose="02060603020205020403"/>
              </a:defRPr>
            </a:lvl1pPr>
            <a:lvl2pPr marL="0" lvl="1" indent="0" algn="ctr">
              <a:spcBef>
                <a:spcPts val="0"/>
              </a:spcBef>
              <a:buNone/>
              <a:defRPr sz="2800" b="1">
                <a:solidFill>
                  <a:srgbClr val="FFFFFF"/>
                </a:solidFill>
                <a:latin typeface="Rockwell" panose="02060603020205020403"/>
                <a:ea typeface="Rockwell" panose="02060603020205020403"/>
                <a:cs typeface="Rockwell" panose="02060603020205020403"/>
                <a:sym typeface="Rockwell" panose="02060603020205020403"/>
              </a:defRPr>
            </a:lvl2pPr>
            <a:lvl3pPr marL="0" lvl="2" indent="0" algn="ctr">
              <a:spcBef>
                <a:spcPts val="0"/>
              </a:spcBef>
              <a:buNone/>
              <a:defRPr sz="2800" b="1">
                <a:solidFill>
                  <a:srgbClr val="FFFFFF"/>
                </a:solidFill>
                <a:latin typeface="Rockwell" panose="02060603020205020403"/>
                <a:ea typeface="Rockwell" panose="02060603020205020403"/>
                <a:cs typeface="Rockwell" panose="02060603020205020403"/>
                <a:sym typeface="Rockwell" panose="02060603020205020403"/>
              </a:defRPr>
            </a:lvl3pPr>
            <a:lvl4pPr marL="0" lvl="3" indent="0" algn="ctr">
              <a:spcBef>
                <a:spcPts val="0"/>
              </a:spcBef>
              <a:buNone/>
              <a:defRPr sz="2800" b="1">
                <a:solidFill>
                  <a:srgbClr val="FFFFFF"/>
                </a:solidFill>
                <a:latin typeface="Rockwell" panose="02060603020205020403"/>
                <a:ea typeface="Rockwell" panose="02060603020205020403"/>
                <a:cs typeface="Rockwell" panose="02060603020205020403"/>
                <a:sym typeface="Rockwell" panose="02060603020205020403"/>
              </a:defRPr>
            </a:lvl4pPr>
            <a:lvl5pPr marL="0" lvl="4" indent="0" algn="ctr">
              <a:spcBef>
                <a:spcPts val="0"/>
              </a:spcBef>
              <a:buNone/>
              <a:defRPr sz="2800" b="1">
                <a:solidFill>
                  <a:srgbClr val="FFFFFF"/>
                </a:solidFill>
                <a:latin typeface="Rockwell" panose="02060603020205020403"/>
                <a:ea typeface="Rockwell" panose="02060603020205020403"/>
                <a:cs typeface="Rockwell" panose="02060603020205020403"/>
                <a:sym typeface="Rockwell" panose="02060603020205020403"/>
              </a:defRPr>
            </a:lvl5pPr>
            <a:lvl6pPr marL="0" lvl="5" indent="0" algn="ctr">
              <a:spcBef>
                <a:spcPts val="0"/>
              </a:spcBef>
              <a:buNone/>
              <a:defRPr sz="2800" b="1">
                <a:solidFill>
                  <a:srgbClr val="FFFFFF"/>
                </a:solidFill>
                <a:latin typeface="Rockwell" panose="02060603020205020403"/>
                <a:ea typeface="Rockwell" panose="02060603020205020403"/>
                <a:cs typeface="Rockwell" panose="02060603020205020403"/>
                <a:sym typeface="Rockwell" panose="02060603020205020403"/>
              </a:defRPr>
            </a:lvl6pPr>
            <a:lvl7pPr marL="0" lvl="6" indent="0" algn="ctr">
              <a:spcBef>
                <a:spcPts val="0"/>
              </a:spcBef>
              <a:buNone/>
              <a:defRPr sz="2800" b="1">
                <a:solidFill>
                  <a:srgbClr val="FFFFFF"/>
                </a:solidFill>
                <a:latin typeface="Rockwell" panose="02060603020205020403"/>
                <a:ea typeface="Rockwell" panose="02060603020205020403"/>
                <a:cs typeface="Rockwell" panose="02060603020205020403"/>
                <a:sym typeface="Rockwell" panose="02060603020205020403"/>
              </a:defRPr>
            </a:lvl7pPr>
            <a:lvl8pPr marL="0" lvl="7" indent="0" algn="ctr">
              <a:spcBef>
                <a:spcPts val="0"/>
              </a:spcBef>
              <a:buNone/>
              <a:defRPr sz="2800" b="1">
                <a:solidFill>
                  <a:srgbClr val="FFFFFF"/>
                </a:solidFill>
                <a:latin typeface="Rockwell" panose="02060603020205020403"/>
                <a:ea typeface="Rockwell" panose="02060603020205020403"/>
                <a:cs typeface="Rockwell" panose="02060603020205020403"/>
                <a:sym typeface="Rockwell" panose="02060603020205020403"/>
              </a:defRPr>
            </a:lvl8pPr>
            <a:lvl9pPr marL="0" lvl="8" indent="0" algn="ctr">
              <a:spcBef>
                <a:spcPts val="0"/>
              </a:spcBef>
              <a:buNone/>
              <a:defRPr sz="2800" b="1">
                <a:solidFill>
                  <a:srgbClr val="FFFFFF"/>
                </a:solidFill>
                <a:latin typeface="Rockwell" panose="02060603020205020403"/>
                <a:ea typeface="Rockwell" panose="02060603020205020403"/>
                <a:cs typeface="Rockwell" panose="02060603020205020403"/>
                <a:sym typeface="Rockwell" panose="02060603020205020403"/>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60" algn="l">
              <a:lnSpc>
                <a:spcPct val="90000"/>
              </a:lnSpc>
              <a:spcBef>
                <a:spcPts val="400"/>
              </a:spcBef>
              <a:spcAft>
                <a:spcPts val="0"/>
              </a:spcAft>
              <a:buSzPts val="1360"/>
              <a:buChar char="▪"/>
              <a:defRPr sz="1600"/>
            </a:lvl8pPr>
            <a:lvl9pPr marL="4114800" lvl="8" indent="-314960" algn="l">
              <a:lnSpc>
                <a:spcPct val="90000"/>
              </a:lnSpc>
              <a:spcBef>
                <a:spcPts val="400"/>
              </a:spcBef>
              <a:spcAft>
                <a:spcPts val="200"/>
              </a:spcAft>
              <a:buSzPts val="1360"/>
              <a:buChar char="▪"/>
              <a:defRPr sz="1600"/>
            </a:lvl9pPr>
          </a:lstStyle>
          <a:p/>
        </p:txBody>
      </p:sp>
      <p:sp>
        <p:nvSpPr>
          <p:cNvPr id="49" name="Google Shape;49;p1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60" algn="l">
              <a:lnSpc>
                <a:spcPct val="90000"/>
              </a:lnSpc>
              <a:spcBef>
                <a:spcPts val="400"/>
              </a:spcBef>
              <a:spcAft>
                <a:spcPts val="0"/>
              </a:spcAft>
              <a:buSzPts val="1360"/>
              <a:buChar char="▪"/>
              <a:defRPr sz="1600"/>
            </a:lvl8pPr>
            <a:lvl9pPr marL="4114800" lvl="8" indent="-314960" algn="l">
              <a:lnSpc>
                <a:spcPct val="90000"/>
              </a:lnSpc>
              <a:spcBef>
                <a:spcPts val="400"/>
              </a:spcBef>
              <a:spcAft>
                <a:spcPts val="200"/>
              </a:spcAft>
              <a:buSzPts val="1360"/>
              <a:buChar char="▪"/>
              <a:defRPr sz="1600"/>
            </a:lvl9pPr>
          </a:lstStyle>
          <a:p/>
        </p:txBody>
      </p:sp>
      <p:sp>
        <p:nvSpPr>
          <p:cNvPr id="50" name="Google Shape;50;p1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3"/>
        <p:cNvGrpSpPr/>
        <p:nvPr/>
      </p:nvGrpSpPr>
      <p:grpSpPr>
        <a:xfrm>
          <a:off x="0" y="0"/>
          <a:ext cx="0" cy="0"/>
          <a:chOff x="0" y="0"/>
          <a:chExt cx="0" cy="0"/>
        </a:xfrm>
      </p:grpSpPr>
      <p:sp>
        <p:nvSpPr>
          <p:cNvPr id="54" name="Google Shape;54;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p:txBody>
      </p:sp>
      <p:sp>
        <p:nvSpPr>
          <p:cNvPr id="56" name="Google Shape;56;p1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60" algn="l">
              <a:lnSpc>
                <a:spcPct val="90000"/>
              </a:lnSpc>
              <a:spcBef>
                <a:spcPts val="400"/>
              </a:spcBef>
              <a:spcAft>
                <a:spcPts val="0"/>
              </a:spcAft>
              <a:buSzPts val="1360"/>
              <a:buChar char="▪"/>
              <a:defRPr sz="1600"/>
            </a:lvl8pPr>
            <a:lvl9pPr marL="4114800" lvl="8" indent="-314960" algn="l">
              <a:lnSpc>
                <a:spcPct val="90000"/>
              </a:lnSpc>
              <a:spcBef>
                <a:spcPts val="400"/>
              </a:spcBef>
              <a:spcAft>
                <a:spcPts val="200"/>
              </a:spcAft>
              <a:buSzPts val="1360"/>
              <a:buChar char="▪"/>
              <a:defRPr sz="1600"/>
            </a:lvl9pPr>
          </a:lstStyle>
          <a:p/>
        </p:txBody>
      </p:sp>
      <p:sp>
        <p:nvSpPr>
          <p:cNvPr id="57" name="Google Shape;57;p1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p:txBody>
      </p:sp>
      <p:sp>
        <p:nvSpPr>
          <p:cNvPr id="58" name="Google Shape;58;p1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60" algn="l">
              <a:lnSpc>
                <a:spcPct val="90000"/>
              </a:lnSpc>
              <a:spcBef>
                <a:spcPts val="400"/>
              </a:spcBef>
              <a:spcAft>
                <a:spcPts val="0"/>
              </a:spcAft>
              <a:buSzPts val="1360"/>
              <a:buChar char="▪"/>
              <a:defRPr sz="1600"/>
            </a:lvl8pPr>
            <a:lvl9pPr marL="4114800" lvl="8" indent="-314960" algn="l">
              <a:lnSpc>
                <a:spcPct val="90000"/>
              </a:lnSpc>
              <a:spcBef>
                <a:spcPts val="400"/>
              </a:spcBef>
              <a:spcAft>
                <a:spcPts val="200"/>
              </a:spcAft>
              <a:buSzPts val="1360"/>
              <a:buChar char="▪"/>
              <a:defRPr sz="1600"/>
            </a:lvl9pPr>
          </a:lstStyle>
          <a:p/>
        </p:txBody>
      </p:sp>
      <p:sp>
        <p:nvSpPr>
          <p:cNvPr id="59" name="Google Shape;59;p1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1892808" y="45255"/>
            <a:ext cx="10058400" cy="11566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0C0"/>
              </a:buClr>
              <a:buSzPts val="5400"/>
              <a:buFont typeface="Rockwell" panose="02060603020205020403"/>
              <a:buNone/>
              <a:defRPr>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a:spLocks noGrp="1"/>
          </p:cNvSpPr>
          <p:nvPr>
            <p:ph type="ftr" idx="11"/>
          </p:nvPr>
        </p:nvSpPr>
        <p:spPr>
          <a:xfrm>
            <a:off x="3473433" y="6272783"/>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pic>
        <p:nvPicPr>
          <p:cNvPr id="67" name="Google Shape;67;p17"/>
          <p:cNvPicPr preferRelativeResize="0"/>
          <p:nvPr/>
        </p:nvPicPr>
        <p:blipFill rotWithShape="1">
          <a:blip r:embed="rId2"/>
          <a:srcRect/>
          <a:stretch>
            <a:fillRect/>
          </a:stretch>
        </p:blipFill>
        <p:spPr>
          <a:xfrm>
            <a:off x="0" y="0"/>
            <a:ext cx="1571625" cy="39941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8"/>
        <p:cNvGrpSpPr/>
        <p:nvPr/>
      </p:nvGrpSpPr>
      <p:grpSpPr>
        <a:xfrm>
          <a:off x="0" y="0"/>
          <a:ext cx="0" cy="0"/>
          <a:chOff x="0" y="0"/>
          <a:chExt cx="0" cy="0"/>
        </a:xfrm>
      </p:grpSpPr>
      <p:sp>
        <p:nvSpPr>
          <p:cNvPr id="69" name="Google Shape;69;p1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1" name="Shape 72"/>
        <p:cNvGrpSpPr/>
        <p:nvPr/>
      </p:nvGrpSpPr>
      <p:grpSpPr>
        <a:xfrm>
          <a:off x="0" y="0"/>
          <a:ext cx="0" cy="0"/>
          <a:chOff x="0" y="0"/>
          <a:chExt cx="0" cy="0"/>
        </a:xfrm>
      </p:grpSpPr>
      <p:sp>
        <p:nvSpPr>
          <p:cNvPr id="73" name="Google Shape;73;p1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panose="02060603020205020403"/>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60" algn="l">
              <a:lnSpc>
                <a:spcPct val="90000"/>
              </a:lnSpc>
              <a:spcBef>
                <a:spcPts val="400"/>
              </a:spcBef>
              <a:spcAft>
                <a:spcPts val="0"/>
              </a:spcAft>
              <a:buSzPts val="1360"/>
              <a:buChar char="▪"/>
              <a:defRPr sz="1600"/>
            </a:lvl8pPr>
            <a:lvl9pPr marL="4114800" lvl="8" indent="-314960" algn="l">
              <a:lnSpc>
                <a:spcPct val="90000"/>
              </a:lnSpc>
              <a:spcBef>
                <a:spcPts val="400"/>
              </a:spcBef>
              <a:spcAft>
                <a:spcPts val="200"/>
              </a:spcAft>
              <a:buSzPts val="1360"/>
              <a:buChar char="▪"/>
              <a:defRPr sz="1600"/>
            </a:lvl9pPr>
          </a:lstStyle>
          <a:p/>
        </p:txBody>
      </p:sp>
      <p:sp>
        <p:nvSpPr>
          <p:cNvPr id="76" name="Google Shape;76;p1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p:txBody>
      </p:sp>
      <p:sp>
        <p:nvSpPr>
          <p:cNvPr id="77" name="Google Shape;77;p1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9" name="Google Shape;79;p19"/>
          <p:cNvGrpSpPr/>
          <p:nvPr/>
        </p:nvGrpSpPr>
        <p:grpSpPr>
          <a:xfrm>
            <a:off x="11401725" y="6229681"/>
            <a:ext cx="457200" cy="457200"/>
            <a:chOff x="11361456" y="6195813"/>
            <a:chExt cx="548640" cy="548640"/>
          </a:xfrm>
        </p:grpSpPr>
        <p:sp>
          <p:nvSpPr>
            <p:cNvPr id="80" name="Google Shape;80;p19"/>
            <p:cNvSpPr/>
            <p:nvPr/>
          </p:nvSpPr>
          <p:spPr>
            <a:xfrm>
              <a:off x="11361456" y="6195813"/>
              <a:ext cx="548640" cy="548640"/>
            </a:xfrm>
            <a:prstGeom prst="ellipse">
              <a:avLst/>
            </a:prstGeom>
            <a:blipFill rotWithShape="1">
              <a:blip r:embed="rId3"/>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 name="Google Shape;82;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1" name="Shape 83"/>
        <p:cNvGrpSpPr/>
        <p:nvPr/>
      </p:nvGrpSpPr>
      <p:grpSpPr>
        <a:xfrm>
          <a:off x="0" y="0"/>
          <a:ext cx="0" cy="0"/>
          <a:chOff x="0" y="0"/>
          <a:chExt cx="0" cy="0"/>
        </a:xfrm>
      </p:grpSpPr>
      <p:sp>
        <p:nvSpPr>
          <p:cNvPr id="84" name="Google Shape;84;p2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panose="02060603020205020403"/>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0"/>
          <p:cNvSpPr>
            <a:spLocks noGrp="1"/>
          </p:cNvSpPr>
          <p:nvPr>
            <p:ph type="pic" idx="2"/>
          </p:nvPr>
        </p:nvSpPr>
        <p:spPr>
          <a:xfrm>
            <a:off x="0" y="0"/>
            <a:ext cx="8303740" cy="6858000"/>
          </a:xfrm>
          <a:prstGeom prst="rect">
            <a:avLst/>
          </a:prstGeom>
          <a:solidFill>
            <a:srgbClr val="E1DFDF"/>
          </a:solidFill>
          <a:ln>
            <a:noFill/>
          </a:ln>
        </p:spPr>
      </p:sp>
      <p:sp>
        <p:nvSpPr>
          <p:cNvPr id="87" name="Google Shape;87;p2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p:txBody>
      </p:sp>
      <p:sp>
        <p:nvSpPr>
          <p:cNvPr id="88" name="Google Shape;88;p2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9" name="Google Shape;89;p20"/>
          <p:cNvGrpSpPr/>
          <p:nvPr/>
        </p:nvGrpSpPr>
        <p:grpSpPr>
          <a:xfrm>
            <a:off x="11401725" y="6229681"/>
            <a:ext cx="457200" cy="457200"/>
            <a:chOff x="11361456" y="6195813"/>
            <a:chExt cx="548640" cy="548640"/>
          </a:xfrm>
        </p:grpSpPr>
        <p:sp>
          <p:nvSpPr>
            <p:cNvPr id="90" name="Google Shape;90;p20"/>
            <p:cNvSpPr/>
            <p:nvPr/>
          </p:nvSpPr>
          <p:spPr>
            <a:xfrm>
              <a:off x="11361456" y="6195813"/>
              <a:ext cx="548640" cy="548640"/>
            </a:xfrm>
            <a:prstGeom prst="ellipse">
              <a:avLst/>
            </a:prstGeom>
            <a:blipFill rotWithShape="1">
              <a:blip r:embed="rId3"/>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2" name="Google Shape;92;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panose="02060603020205020403"/>
              <a:buNone/>
              <a:defRPr sz="5400" b="0" i="0" u="none" strike="noStrike" cap="none">
                <a:latin typeface="Rockwell" panose="02060603020205020403"/>
                <a:ea typeface="Rockwell" panose="02060603020205020403"/>
                <a:cs typeface="Rockwell" panose="02060603020205020403"/>
                <a:sym typeface="Rockwell" panose="02060603020205020403"/>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7pPr>
            <a:lvl8pPr marL="3657600" marR="0" lvl="7"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8pPr>
            <a:lvl9pPr marL="4114800" marR="0" lvl="8" indent="-314960"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9pPr>
          </a:lstStyle>
          <a:p/>
        </p:txBody>
      </p:sp>
      <p:sp>
        <p:nvSpPr>
          <p:cNvPr id="12" name="Google Shape;12;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panose="02060603020205020403"/>
                <a:ea typeface="Rockwell" panose="02060603020205020403"/>
                <a:cs typeface="Rockwell" panose="02060603020205020403"/>
                <a:sym typeface="Rockwell" panose="02060603020205020403"/>
              </a:defRPr>
            </a:lvl1pPr>
            <a:lvl2pPr marR="0" lvl="1" algn="l" rtl="0">
              <a:spcBef>
                <a:spcPts val="0"/>
              </a:spcBef>
              <a:spcAft>
                <a:spcPts val="0"/>
              </a:spcAft>
              <a:buSzPts val="1400"/>
              <a:buNone/>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2pPr>
            <a:lvl3pPr marR="0" lvl="2" algn="l" rtl="0">
              <a:spcBef>
                <a:spcPts val="0"/>
              </a:spcBef>
              <a:spcAft>
                <a:spcPts val="0"/>
              </a:spcAft>
              <a:buSzPts val="1400"/>
              <a:buNone/>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3pPr>
            <a:lvl4pPr marR="0" lvl="3" algn="l" rtl="0">
              <a:spcBef>
                <a:spcPts val="0"/>
              </a:spcBef>
              <a:spcAft>
                <a:spcPts val="0"/>
              </a:spcAft>
              <a:buSzPts val="1400"/>
              <a:buNone/>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4pPr>
            <a:lvl5pPr marR="0" lvl="4" algn="l" rtl="0">
              <a:spcBef>
                <a:spcPts val="0"/>
              </a:spcBef>
              <a:spcAft>
                <a:spcPts val="0"/>
              </a:spcAft>
              <a:buSzPts val="1400"/>
              <a:buNone/>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5pPr>
            <a:lvl6pPr marR="0" lvl="5" algn="l" rtl="0">
              <a:spcBef>
                <a:spcPts val="0"/>
              </a:spcBef>
              <a:spcAft>
                <a:spcPts val="0"/>
              </a:spcAft>
              <a:buSzPts val="1400"/>
              <a:buNone/>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6pPr>
            <a:lvl7pPr marR="0" lvl="6" algn="l" rtl="0">
              <a:spcBef>
                <a:spcPts val="0"/>
              </a:spcBef>
              <a:spcAft>
                <a:spcPts val="0"/>
              </a:spcAft>
              <a:buSzPts val="1400"/>
              <a:buNone/>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7pPr>
            <a:lvl8pPr marR="0" lvl="7" algn="l" rtl="0">
              <a:spcBef>
                <a:spcPts val="0"/>
              </a:spcBef>
              <a:spcAft>
                <a:spcPts val="0"/>
              </a:spcAft>
              <a:buSzPts val="1400"/>
              <a:buNone/>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8pPr>
            <a:lvl9pPr marR="0" lvl="8" algn="l" rtl="0">
              <a:spcBef>
                <a:spcPts val="0"/>
              </a:spcBef>
              <a:spcAft>
                <a:spcPts val="0"/>
              </a:spcAft>
              <a:buSzPts val="1400"/>
              <a:buNone/>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9pPr>
          </a:lstStyle>
          <a:p/>
        </p:txBody>
      </p:sp>
      <p:sp>
        <p:nvSpPr>
          <p:cNvPr id="13" name="Google Shape;13;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panose="02060603020205020403"/>
                <a:ea typeface="Rockwell" panose="02060603020205020403"/>
                <a:cs typeface="Rockwell" panose="02060603020205020403"/>
                <a:sym typeface="Rockwell" panose="02060603020205020403"/>
              </a:defRPr>
            </a:lvl1pPr>
            <a:lvl2pPr marR="0" lvl="1" algn="l" rtl="0">
              <a:spcBef>
                <a:spcPts val="0"/>
              </a:spcBef>
              <a:spcAft>
                <a:spcPts val="0"/>
              </a:spcAft>
              <a:buSzPts val="1400"/>
              <a:buNone/>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2pPr>
            <a:lvl3pPr marR="0" lvl="2" algn="l" rtl="0">
              <a:spcBef>
                <a:spcPts val="0"/>
              </a:spcBef>
              <a:spcAft>
                <a:spcPts val="0"/>
              </a:spcAft>
              <a:buSzPts val="1400"/>
              <a:buNone/>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3pPr>
            <a:lvl4pPr marR="0" lvl="3" algn="l" rtl="0">
              <a:spcBef>
                <a:spcPts val="0"/>
              </a:spcBef>
              <a:spcAft>
                <a:spcPts val="0"/>
              </a:spcAft>
              <a:buSzPts val="1400"/>
              <a:buNone/>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4pPr>
            <a:lvl5pPr marR="0" lvl="4" algn="l" rtl="0">
              <a:spcBef>
                <a:spcPts val="0"/>
              </a:spcBef>
              <a:spcAft>
                <a:spcPts val="0"/>
              </a:spcAft>
              <a:buSzPts val="1400"/>
              <a:buNone/>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5pPr>
            <a:lvl6pPr marR="0" lvl="5" algn="l" rtl="0">
              <a:spcBef>
                <a:spcPts val="0"/>
              </a:spcBef>
              <a:spcAft>
                <a:spcPts val="0"/>
              </a:spcAft>
              <a:buSzPts val="1400"/>
              <a:buNone/>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6pPr>
            <a:lvl7pPr marR="0" lvl="6" algn="l" rtl="0">
              <a:spcBef>
                <a:spcPts val="0"/>
              </a:spcBef>
              <a:spcAft>
                <a:spcPts val="0"/>
              </a:spcAft>
              <a:buSzPts val="1400"/>
              <a:buNone/>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7pPr>
            <a:lvl8pPr marR="0" lvl="7" algn="l" rtl="0">
              <a:spcBef>
                <a:spcPts val="0"/>
              </a:spcBef>
              <a:spcAft>
                <a:spcPts val="0"/>
              </a:spcAft>
              <a:buSzPts val="1400"/>
              <a:buNone/>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8pPr>
            <a:lvl9pPr marR="0" lvl="8" algn="l" rtl="0">
              <a:spcBef>
                <a:spcPts val="0"/>
              </a:spcBef>
              <a:spcAft>
                <a:spcPts val="0"/>
              </a:spcAft>
              <a:buSzPts val="1400"/>
              <a:buNone/>
              <a:defRPr sz="1800" b="0" i="0" u="none" strike="noStrike" cap="none">
                <a:solidFill>
                  <a:schemeClr val="dk1"/>
                </a:solidFill>
                <a:latin typeface="Rockwell" panose="02060603020205020403"/>
                <a:ea typeface="Rockwell" panose="02060603020205020403"/>
                <a:cs typeface="Rockwell" panose="02060603020205020403"/>
                <a:sym typeface="Rockwell" panose="02060603020205020403"/>
              </a:defRPr>
            </a:lvl9pPr>
          </a:lstStyle>
          <a:p/>
        </p:txBody>
      </p:sp>
      <p:grpSp>
        <p:nvGrpSpPr>
          <p:cNvPr id="14" name="Google Shape;14;p11"/>
          <p:cNvGrpSpPr/>
          <p:nvPr/>
        </p:nvGrpSpPr>
        <p:grpSpPr>
          <a:xfrm>
            <a:off x="11401725" y="6229681"/>
            <a:ext cx="457200" cy="457200"/>
            <a:chOff x="11361456" y="6195813"/>
            <a:chExt cx="548640" cy="548640"/>
          </a:xfrm>
        </p:grpSpPr>
        <p:sp>
          <p:nvSpPr>
            <p:cNvPr id="15" name="Google Shape;15;p11"/>
            <p:cNvSpPr/>
            <p:nvPr/>
          </p:nvSpPr>
          <p:spPr>
            <a:xfrm>
              <a:off x="11361456" y="6195813"/>
              <a:ext cx="548640" cy="548640"/>
            </a:xfrm>
            <a:prstGeom prst="ellipse">
              <a:avLst/>
            </a:prstGeom>
            <a:blipFill rotWithShape="1">
              <a:blip r:embed="rId12"/>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1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 name="Google Shape;1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1pPr>
            <a:lvl2pPr marL="0" marR="0" lvl="1" indent="0" algn="ctr" rtl="0">
              <a:spcBef>
                <a:spcPts val="0"/>
              </a:spcBef>
              <a:buNone/>
              <a:defRPr sz="14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2pPr>
            <a:lvl3pPr marL="0" marR="0" lvl="2" indent="0" algn="ctr" rtl="0">
              <a:spcBef>
                <a:spcPts val="0"/>
              </a:spcBef>
              <a:buNone/>
              <a:defRPr sz="14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3pPr>
            <a:lvl4pPr marL="0" marR="0" lvl="3" indent="0" algn="ctr" rtl="0">
              <a:spcBef>
                <a:spcPts val="0"/>
              </a:spcBef>
              <a:buNone/>
              <a:defRPr sz="14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4pPr>
            <a:lvl5pPr marL="0" marR="0" lvl="4" indent="0" algn="ctr" rtl="0">
              <a:spcBef>
                <a:spcPts val="0"/>
              </a:spcBef>
              <a:buNone/>
              <a:defRPr sz="14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5pPr>
            <a:lvl6pPr marL="0" marR="0" lvl="5" indent="0" algn="ctr" rtl="0">
              <a:spcBef>
                <a:spcPts val="0"/>
              </a:spcBef>
              <a:buNone/>
              <a:defRPr sz="14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6pPr>
            <a:lvl7pPr marL="0" marR="0" lvl="6" indent="0" algn="ctr" rtl="0">
              <a:spcBef>
                <a:spcPts val="0"/>
              </a:spcBef>
              <a:buNone/>
              <a:defRPr sz="14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7pPr>
            <a:lvl8pPr marL="0" marR="0" lvl="7" indent="0" algn="ctr" rtl="0">
              <a:spcBef>
                <a:spcPts val="0"/>
              </a:spcBef>
              <a:buNone/>
              <a:defRPr sz="14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8pPr>
            <a:lvl9pPr marL="0" marR="0" lvl="8" indent="0" algn="ctr" rtl="0">
              <a:spcBef>
                <a:spcPts val="0"/>
              </a:spcBef>
              <a:buNone/>
              <a:defRPr sz="1400" b="1" i="0" u="none" strike="noStrike" cap="none">
                <a:solidFill>
                  <a:srgbClr val="FFFFFF"/>
                </a:solidFill>
                <a:latin typeface="Rockwell" panose="02060603020205020403"/>
                <a:ea typeface="Rockwell" panose="02060603020205020403"/>
                <a:cs typeface="Rockwell" panose="02060603020205020403"/>
                <a:sym typeface="Rockwell" panose="02060603020205020403"/>
              </a:defRPr>
            </a:lvl9pPr>
          </a:lstStyle>
          <a:p>
            <a:pPr marL="0" lvl="0" indent="0" algn="ct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DF4F1"/>
            </a:gs>
            <a:gs pos="31000">
              <a:srgbClr val="92D050"/>
            </a:gs>
            <a:gs pos="74000">
              <a:srgbClr val="F2A88D"/>
            </a:gs>
            <a:gs pos="100000">
              <a:srgbClr val="F7C4B2"/>
            </a:gs>
          </a:gsLst>
          <a:lin ang="5400000" scaled="0"/>
        </a:gradFill>
        <a:effectLst/>
      </p:bgPr>
    </p:bg>
    <p:spTree>
      <p:nvGrpSpPr>
        <p:cNvPr id="1" name="Shape 108"/>
        <p:cNvGrpSpPr/>
        <p:nvPr/>
      </p:nvGrpSpPr>
      <p:grpSpPr>
        <a:xfrm>
          <a:off x="0" y="0"/>
          <a:ext cx="0" cy="0"/>
          <a:chOff x="0" y="0"/>
          <a:chExt cx="0" cy="0"/>
        </a:xfrm>
      </p:grpSpPr>
      <p:sp>
        <p:nvSpPr>
          <p:cNvPr id="109" name="Google Shape;109;p1"/>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Clr>
                <a:srgbClr val="002060"/>
              </a:buClr>
              <a:buSzPts val="5400"/>
              <a:buFont typeface="Rockwell" panose="02060603020205020403"/>
              <a:buNone/>
            </a:pPr>
            <a:r>
              <a:rPr lang="en-US" sz="5400" b="1">
                <a:solidFill>
                  <a:srgbClr val="002060"/>
                </a:solidFill>
              </a:rPr>
              <a:t>OOPS USING C++ COURSE PROJECT</a:t>
            </a:r>
            <a:endParaRPr sz="5400" b="1">
              <a:solidFill>
                <a:srgbClr val="002060"/>
              </a:solidFill>
            </a:endParaRPr>
          </a:p>
        </p:txBody>
      </p:sp>
      <p:sp>
        <p:nvSpPr>
          <p:cNvPr id="110" name="Google Shape;110;p1"/>
          <p:cNvSpPr txBox="1">
            <a:spLocks noGrp="1"/>
          </p:cNvSpPr>
          <p:nvPr>
            <p:ph type="subTitle" idx="1"/>
          </p:nvPr>
        </p:nvSpPr>
        <p:spPr>
          <a:xfrm>
            <a:off x="4384202" y="4481406"/>
            <a:ext cx="1427390" cy="46010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870"/>
              <a:buNone/>
            </a:pPr>
            <a:r>
              <a:rPr lang="en-US" b="1" dirty="0"/>
              <a:t>Roll NO.</a:t>
            </a:r>
            <a:endParaRPr b="1" dirty="0"/>
          </a:p>
        </p:txBody>
      </p:sp>
      <p:pic>
        <p:nvPicPr>
          <p:cNvPr id="111" name="Google Shape;111;p1"/>
          <p:cNvPicPr preferRelativeResize="0"/>
          <p:nvPr/>
        </p:nvPicPr>
        <p:blipFill rotWithShape="1">
          <a:blip r:embed="rId1"/>
          <a:srcRect/>
          <a:stretch>
            <a:fillRect/>
          </a:stretch>
        </p:blipFill>
        <p:spPr>
          <a:xfrm>
            <a:off x="4905375" y="561975"/>
            <a:ext cx="1915477" cy="637857"/>
          </a:xfrm>
          <a:prstGeom prst="rect">
            <a:avLst/>
          </a:prstGeom>
          <a:noFill/>
          <a:ln>
            <a:noFill/>
          </a:ln>
        </p:spPr>
      </p:pic>
      <p:sp>
        <p:nvSpPr>
          <p:cNvPr id="112" name="Google Shape;112;p1"/>
          <p:cNvSpPr txBox="1"/>
          <p:nvPr/>
        </p:nvSpPr>
        <p:spPr>
          <a:xfrm>
            <a:off x="6820852" y="4470368"/>
            <a:ext cx="1427390" cy="460108"/>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9E3611"/>
              </a:buClr>
              <a:buSzPts val="1870"/>
              <a:buFont typeface="Noto Sans Symbols"/>
              <a:buNone/>
            </a:pPr>
            <a:r>
              <a:rPr lang="en-US" sz="2200" b="1" i="0" u="none" strike="noStrike" cap="none" dirty="0">
                <a:solidFill>
                  <a:schemeClr val="dk1"/>
                </a:solidFill>
                <a:latin typeface="Rockwell" panose="02060603020205020403"/>
                <a:ea typeface="Rockwell" panose="02060603020205020403"/>
                <a:cs typeface="Rockwell" panose="02060603020205020403"/>
                <a:sym typeface="Rockwell" panose="02060603020205020403"/>
              </a:rPr>
              <a:t>USN</a:t>
            </a:r>
            <a:endParaRPr sz="2200" b="1" i="0" u="none" strike="noStrike" cap="none" dirty="0">
              <a:solidFill>
                <a:schemeClr val="dk1"/>
              </a:solidFill>
              <a:latin typeface="Rockwell" panose="02060603020205020403"/>
              <a:ea typeface="Rockwell" panose="02060603020205020403"/>
              <a:cs typeface="Rockwell" panose="02060603020205020403"/>
              <a:sym typeface="Rockwell" panose="02060603020205020403"/>
            </a:endParaRPr>
          </a:p>
        </p:txBody>
      </p:sp>
      <p:sp>
        <p:nvSpPr>
          <p:cNvPr id="113" name="Google Shape;113;p1"/>
          <p:cNvSpPr txBox="1"/>
          <p:nvPr/>
        </p:nvSpPr>
        <p:spPr>
          <a:xfrm>
            <a:off x="1795121" y="4391464"/>
            <a:ext cx="1427390" cy="460108"/>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9E3611"/>
              </a:buClr>
              <a:buSzPts val="1870"/>
              <a:buFont typeface="Noto Sans Symbols"/>
              <a:buNone/>
            </a:pPr>
            <a:r>
              <a:rPr lang="en-US" sz="2200" b="1" i="0" u="none" strike="noStrike" cap="none" dirty="0">
                <a:solidFill>
                  <a:schemeClr val="dk1"/>
                </a:solidFill>
                <a:latin typeface="Rockwell" panose="02060603020205020403"/>
                <a:ea typeface="Rockwell" panose="02060603020205020403"/>
                <a:cs typeface="Rockwell" panose="02060603020205020403"/>
                <a:sym typeface="Rockwell" panose="02060603020205020403"/>
              </a:rPr>
              <a:t>NAME</a:t>
            </a:r>
            <a:endParaRPr sz="2200" b="1" i="0" u="none" strike="noStrike" cap="none" dirty="0">
              <a:solidFill>
                <a:schemeClr val="dk1"/>
              </a:solidFill>
              <a:latin typeface="Rockwell" panose="02060603020205020403"/>
              <a:ea typeface="Rockwell" panose="02060603020205020403"/>
              <a:cs typeface="Rockwell" panose="02060603020205020403"/>
              <a:sym typeface="Rockwell" panose="02060603020205020403"/>
            </a:endParaRPr>
          </a:p>
        </p:txBody>
      </p:sp>
      <p:sp>
        <p:nvSpPr>
          <p:cNvPr id="114" name="Google Shape;114;p1"/>
          <p:cNvSpPr txBox="1"/>
          <p:nvPr/>
        </p:nvSpPr>
        <p:spPr>
          <a:xfrm>
            <a:off x="1479042" y="5008229"/>
            <a:ext cx="2457164" cy="46010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9E3611"/>
              </a:buClr>
              <a:buSzPts val="1870"/>
              <a:buFont typeface="Noto Sans Symbols"/>
              <a:buNone/>
            </a:pPr>
            <a:r>
              <a:rPr lang="en-US" sz="2200" b="1" dirty="0">
                <a:solidFill>
                  <a:schemeClr val="dk1"/>
                </a:solidFill>
                <a:latin typeface="Rockwell" panose="02060603020205020403"/>
                <a:sym typeface="Rockwell" panose="02060603020205020403"/>
              </a:rPr>
              <a:t> Zeeshan </a:t>
            </a:r>
            <a:r>
              <a:rPr lang="en-US" sz="2200" b="1" dirty="0" err="1">
                <a:solidFill>
                  <a:schemeClr val="dk1"/>
                </a:solidFill>
                <a:latin typeface="Rockwell" panose="02060603020205020403"/>
                <a:sym typeface="Rockwell" panose="02060603020205020403"/>
              </a:rPr>
              <a:t>Mirji</a:t>
            </a:r>
            <a:endParaRPr dirty="0"/>
          </a:p>
        </p:txBody>
      </p:sp>
      <p:sp>
        <p:nvSpPr>
          <p:cNvPr id="115" name="Google Shape;115;p1"/>
          <p:cNvSpPr txBox="1"/>
          <p:nvPr/>
        </p:nvSpPr>
        <p:spPr>
          <a:xfrm>
            <a:off x="1479042" y="6009749"/>
            <a:ext cx="2460660" cy="460108"/>
          </a:xfrm>
          <a:prstGeom prst="rect">
            <a:avLst/>
          </a:prstGeom>
          <a:noFill/>
          <a:ln>
            <a:noFill/>
          </a:ln>
        </p:spPr>
        <p:txBody>
          <a:bodyPr spcFirstLastPara="1" wrap="square" lIns="91425" tIns="45700" rIns="91425" bIns="45700" anchor="t" anchorCtr="0">
            <a:normAutofit fontScale="80000"/>
          </a:bodyPr>
          <a:lstStyle/>
          <a:p>
            <a:pPr marL="0" marR="0" lvl="0" indent="0" algn="l" rtl="0">
              <a:lnSpc>
                <a:spcPct val="90000"/>
              </a:lnSpc>
              <a:spcBef>
                <a:spcPts val="0"/>
              </a:spcBef>
              <a:spcAft>
                <a:spcPts val="0"/>
              </a:spcAft>
              <a:buClr>
                <a:srgbClr val="9E3611"/>
              </a:buClr>
              <a:buSzPts val="1700"/>
              <a:buFont typeface="Noto Sans Symbols"/>
              <a:buNone/>
            </a:pPr>
            <a:r>
              <a:rPr lang="en-US" sz="2200" b="1" i="0" u="none" strike="noStrike" cap="none" dirty="0">
                <a:solidFill>
                  <a:schemeClr val="dk1"/>
                </a:solidFill>
                <a:latin typeface="Rockwell" panose="02060603020205020403"/>
                <a:ea typeface="Rockwell" panose="02060603020205020403"/>
                <a:cs typeface="Rockwell" panose="02060603020205020403"/>
                <a:sym typeface="Rockwell" panose="02060603020205020403"/>
              </a:rPr>
              <a:t>Muzammil K</a:t>
            </a:r>
            <a:r>
              <a:rPr lang="en-IN" altLang="en-US" sz="2200" b="1" i="0" u="none" strike="noStrike" cap="none" dirty="0">
                <a:solidFill>
                  <a:schemeClr val="dk1"/>
                </a:solidFill>
                <a:latin typeface="Rockwell" panose="02060603020205020403"/>
                <a:ea typeface="Rockwell" panose="02060603020205020403"/>
                <a:cs typeface="Rockwell" panose="02060603020205020403"/>
                <a:sym typeface="Rockwell" panose="02060603020205020403"/>
              </a:rPr>
              <a:t>haradi</a:t>
            </a:r>
            <a:endParaRPr lang="en-IN" altLang="en-US" sz="2200" b="1" i="0" u="none" strike="noStrike" cap="none" dirty="0">
              <a:solidFill>
                <a:schemeClr val="dk1"/>
              </a:solidFill>
              <a:latin typeface="Rockwell" panose="02060603020205020403"/>
              <a:ea typeface="Rockwell" panose="02060603020205020403"/>
              <a:cs typeface="Rockwell" panose="02060603020205020403"/>
              <a:sym typeface="Rockwell" panose="02060603020205020403"/>
            </a:endParaRPr>
          </a:p>
        </p:txBody>
      </p:sp>
      <p:sp>
        <p:nvSpPr>
          <p:cNvPr id="116" name="Google Shape;116;p1"/>
          <p:cNvSpPr txBox="1"/>
          <p:nvPr/>
        </p:nvSpPr>
        <p:spPr>
          <a:xfrm>
            <a:off x="6663032" y="5000919"/>
            <a:ext cx="2052704" cy="460108"/>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90000"/>
              </a:lnSpc>
              <a:spcBef>
                <a:spcPts val="0"/>
              </a:spcBef>
              <a:spcAft>
                <a:spcPts val="0"/>
              </a:spcAft>
              <a:buClr>
                <a:srgbClr val="9E3611"/>
              </a:buClr>
              <a:buSzPct val="85000"/>
              <a:buFont typeface="Noto Sans Symbols"/>
              <a:buNone/>
            </a:pPr>
            <a:r>
              <a:rPr lang="en-US" sz="2200" b="1" i="0" u="none" strike="noStrike" cap="none" dirty="0">
                <a:solidFill>
                  <a:schemeClr val="dk1"/>
                </a:solidFill>
                <a:latin typeface="Rockwell" panose="02060603020205020403"/>
                <a:ea typeface="Rockwell" panose="02060603020205020403"/>
                <a:cs typeface="Rockwell" panose="02060603020205020403"/>
                <a:sym typeface="Rockwell" panose="02060603020205020403"/>
              </a:rPr>
              <a:t>01FE21BEI019</a:t>
            </a:r>
            <a:endParaRPr sz="2200" b="1" i="0" u="none" strike="noStrike" cap="none" dirty="0">
              <a:solidFill>
                <a:schemeClr val="dk1"/>
              </a:solidFill>
              <a:latin typeface="Rockwell" panose="02060603020205020403"/>
              <a:ea typeface="Rockwell" panose="02060603020205020403"/>
              <a:cs typeface="Rockwell" panose="02060603020205020403"/>
              <a:sym typeface="Rockwell" panose="02060603020205020403"/>
            </a:endParaRPr>
          </a:p>
        </p:txBody>
      </p:sp>
      <p:sp>
        <p:nvSpPr>
          <p:cNvPr id="117" name="Google Shape;117;p1"/>
          <p:cNvSpPr txBox="1"/>
          <p:nvPr/>
        </p:nvSpPr>
        <p:spPr>
          <a:xfrm>
            <a:off x="6663032" y="5484847"/>
            <a:ext cx="2052704" cy="460108"/>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90000"/>
              </a:lnSpc>
              <a:spcBef>
                <a:spcPts val="0"/>
              </a:spcBef>
              <a:spcAft>
                <a:spcPts val="0"/>
              </a:spcAft>
              <a:buClr>
                <a:srgbClr val="9E3611"/>
              </a:buClr>
              <a:buSzPct val="85000"/>
              <a:buFont typeface="Noto Sans Symbols"/>
              <a:buNone/>
            </a:pPr>
            <a:r>
              <a:rPr lang="en-US" sz="2200" b="1" i="0" u="none" strike="noStrike" cap="none" dirty="0">
                <a:solidFill>
                  <a:schemeClr val="dk1"/>
                </a:solidFill>
                <a:latin typeface="Rockwell" panose="02060603020205020403"/>
                <a:ea typeface="Rockwell" panose="02060603020205020403"/>
                <a:cs typeface="Rockwell" panose="02060603020205020403"/>
                <a:sym typeface="Rockwell" panose="02060603020205020403"/>
              </a:rPr>
              <a:t>01FE21BEI049</a:t>
            </a:r>
            <a:endParaRPr sz="2200" b="1" i="0" u="none" strike="noStrike" cap="none" dirty="0">
              <a:solidFill>
                <a:schemeClr val="dk1"/>
              </a:solidFill>
              <a:latin typeface="Rockwell" panose="02060603020205020403"/>
              <a:ea typeface="Rockwell" panose="02060603020205020403"/>
              <a:cs typeface="Rockwell" panose="02060603020205020403"/>
              <a:sym typeface="Rockwell" panose="02060603020205020403"/>
            </a:endParaRPr>
          </a:p>
        </p:txBody>
      </p:sp>
      <p:sp>
        <p:nvSpPr>
          <p:cNvPr id="118" name="Google Shape;118;p1"/>
          <p:cNvSpPr txBox="1"/>
          <p:nvPr/>
        </p:nvSpPr>
        <p:spPr>
          <a:xfrm>
            <a:off x="6663032" y="6009415"/>
            <a:ext cx="2052704" cy="460108"/>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90000"/>
              </a:lnSpc>
              <a:spcBef>
                <a:spcPts val="0"/>
              </a:spcBef>
              <a:spcAft>
                <a:spcPts val="0"/>
              </a:spcAft>
              <a:buClr>
                <a:srgbClr val="9E3611"/>
              </a:buClr>
              <a:buSzPct val="85000"/>
              <a:buFont typeface="Noto Sans Symbols"/>
              <a:buNone/>
            </a:pPr>
            <a:r>
              <a:rPr lang="en-US" sz="2200" b="1" i="0" u="none" strike="noStrike" cap="none" dirty="0">
                <a:solidFill>
                  <a:schemeClr val="dk1"/>
                </a:solidFill>
                <a:latin typeface="Rockwell" panose="02060603020205020403"/>
                <a:ea typeface="Rockwell" panose="02060603020205020403"/>
                <a:cs typeface="Rockwell" panose="02060603020205020403"/>
                <a:sym typeface="Rockwell" panose="02060603020205020403"/>
              </a:rPr>
              <a:t>01FE21BEI021</a:t>
            </a:r>
            <a:endParaRPr sz="2200" b="1" i="0" u="none" strike="noStrike" cap="none" dirty="0">
              <a:solidFill>
                <a:schemeClr val="dk1"/>
              </a:solidFill>
              <a:latin typeface="Rockwell" panose="02060603020205020403"/>
              <a:ea typeface="Rockwell" panose="02060603020205020403"/>
              <a:cs typeface="Rockwell" panose="02060603020205020403"/>
              <a:sym typeface="Rockwell" panose="02060603020205020403"/>
            </a:endParaRPr>
          </a:p>
        </p:txBody>
      </p:sp>
      <p:sp>
        <p:nvSpPr>
          <p:cNvPr id="119" name="Google Shape;119;p1"/>
          <p:cNvSpPr txBox="1"/>
          <p:nvPr/>
        </p:nvSpPr>
        <p:spPr>
          <a:xfrm>
            <a:off x="1608629" y="5548994"/>
            <a:ext cx="2460660" cy="460108"/>
          </a:xfrm>
          <a:prstGeom prst="rect">
            <a:avLst/>
          </a:prstGeom>
          <a:noFill/>
          <a:ln>
            <a:noFill/>
          </a:ln>
        </p:spPr>
        <p:txBody>
          <a:bodyPr spcFirstLastPara="1" wrap="square" lIns="91425" tIns="45700" rIns="91425" bIns="45700" anchor="t" anchorCtr="0">
            <a:normAutofit fontScale="90000"/>
          </a:bodyPr>
          <a:lstStyle/>
          <a:p>
            <a:pPr marL="0" marR="0" lvl="0" indent="0" algn="l" rtl="0">
              <a:lnSpc>
                <a:spcPct val="90000"/>
              </a:lnSpc>
              <a:spcBef>
                <a:spcPts val="0"/>
              </a:spcBef>
              <a:spcAft>
                <a:spcPts val="0"/>
              </a:spcAft>
              <a:buClr>
                <a:srgbClr val="9E3611"/>
              </a:buClr>
              <a:buSzPts val="1870"/>
              <a:buFont typeface="Noto Sans Symbols"/>
              <a:buNone/>
            </a:pPr>
            <a:r>
              <a:rPr lang="en-US" sz="2200" b="1" i="0" u="none" strike="noStrike" cap="none" dirty="0">
                <a:solidFill>
                  <a:schemeClr val="dk1"/>
                </a:solidFill>
                <a:latin typeface="Rockwell" panose="02060603020205020403"/>
                <a:ea typeface="Rockwell" panose="02060603020205020403"/>
                <a:cs typeface="Rockwell" panose="02060603020205020403"/>
                <a:sym typeface="Rockwell" panose="02060603020205020403"/>
              </a:rPr>
              <a:t> Abdul R Y</a:t>
            </a:r>
            <a:r>
              <a:rPr lang="en-IN" altLang="en-US" sz="2200" b="1" i="0" u="none" strike="noStrike" cap="none" dirty="0">
                <a:solidFill>
                  <a:schemeClr val="dk1"/>
                </a:solidFill>
                <a:latin typeface="Rockwell" panose="02060603020205020403"/>
                <a:ea typeface="Rockwell" panose="02060603020205020403"/>
                <a:cs typeface="Rockwell" panose="02060603020205020403"/>
                <a:sym typeface="Rockwell" panose="02060603020205020403"/>
              </a:rPr>
              <a:t>argatti</a:t>
            </a:r>
            <a:endParaRPr lang="en-IN" altLang="en-US" sz="2200" b="1" i="0" u="none" strike="noStrike" cap="none" dirty="0">
              <a:solidFill>
                <a:schemeClr val="dk1"/>
              </a:solidFill>
              <a:latin typeface="Rockwell" panose="02060603020205020403"/>
              <a:ea typeface="Rockwell" panose="02060603020205020403"/>
              <a:cs typeface="Rockwell" panose="02060603020205020403"/>
              <a:sym typeface="Rockwell" panose="02060603020205020403"/>
            </a:endParaRPr>
          </a:p>
        </p:txBody>
      </p:sp>
      <p:sp>
        <p:nvSpPr>
          <p:cNvPr id="2" name="Google Shape;114;p1"/>
          <p:cNvSpPr txBox="1"/>
          <p:nvPr/>
        </p:nvSpPr>
        <p:spPr>
          <a:xfrm>
            <a:off x="4846320" y="5013960"/>
            <a:ext cx="1332230" cy="46228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9E3611"/>
              </a:buClr>
              <a:buSzPts val="1870"/>
              <a:buFont typeface="Noto Sans Symbols"/>
              <a:buNone/>
            </a:pPr>
            <a:r>
              <a:rPr lang="en-US" sz="2200" b="1" dirty="0">
                <a:solidFill>
                  <a:schemeClr val="dk1"/>
                </a:solidFill>
                <a:latin typeface="Rockwell" panose="02060603020205020403"/>
                <a:sym typeface="Rockwell" panose="02060603020205020403"/>
              </a:rPr>
              <a:t>118</a:t>
            </a:r>
            <a:endParaRPr lang="en-US" dirty="0"/>
          </a:p>
        </p:txBody>
      </p:sp>
      <p:sp>
        <p:nvSpPr>
          <p:cNvPr id="3" name="Google Shape;114;p1"/>
          <p:cNvSpPr txBox="1"/>
          <p:nvPr/>
        </p:nvSpPr>
        <p:spPr>
          <a:xfrm>
            <a:off x="4846140" y="5548397"/>
            <a:ext cx="1285912" cy="46010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9E3611"/>
              </a:buClr>
              <a:buSzPts val="1870"/>
              <a:buFont typeface="Noto Sans Symbols"/>
              <a:buNone/>
            </a:pPr>
            <a:r>
              <a:rPr lang="en-US" sz="2200" b="1" dirty="0">
                <a:solidFill>
                  <a:schemeClr val="dk1"/>
                </a:solidFill>
                <a:latin typeface="Rockwell" panose="02060603020205020403"/>
                <a:sym typeface="Rockwell" panose="02060603020205020403"/>
              </a:rPr>
              <a:t>142</a:t>
            </a:r>
            <a:endParaRPr dirty="0"/>
          </a:p>
        </p:txBody>
      </p:sp>
      <p:sp>
        <p:nvSpPr>
          <p:cNvPr id="4" name="Google Shape;114;p1"/>
          <p:cNvSpPr txBox="1"/>
          <p:nvPr/>
        </p:nvSpPr>
        <p:spPr>
          <a:xfrm>
            <a:off x="4846534" y="6009799"/>
            <a:ext cx="1285912" cy="46010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9E3611"/>
              </a:buClr>
              <a:buSzPts val="1870"/>
              <a:buFont typeface="Noto Sans Symbols"/>
              <a:buNone/>
            </a:pPr>
            <a:r>
              <a:rPr lang="en-US" sz="2200" b="1" dirty="0">
                <a:solidFill>
                  <a:schemeClr val="dk1"/>
                </a:solidFill>
                <a:latin typeface="Rockwell" panose="02060603020205020403"/>
                <a:sym typeface="Rockwell" panose="02060603020205020403"/>
              </a:rPr>
              <a:t>120</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body" idx="1"/>
          </p:nvPr>
        </p:nvSpPr>
        <p:spPr>
          <a:xfrm>
            <a:off x="1088135" y="1907869"/>
            <a:ext cx="10485299" cy="4730040"/>
          </a:xfrm>
          <a:prstGeom prst="rect">
            <a:avLst/>
          </a:prstGeom>
          <a:noFill/>
          <a:ln>
            <a:noFill/>
          </a:ln>
        </p:spPr>
        <p:txBody>
          <a:bodyPr spcFirstLastPara="1" wrap="square" lIns="91425" tIns="45700" rIns="91425" bIns="45700" anchor="t" anchorCtr="0">
            <a:noAutofit/>
          </a:bodyPr>
          <a:lstStyle/>
          <a:p>
            <a:pPr marL="0" indent="0">
              <a:lnSpc>
                <a:spcPct val="115000"/>
              </a:lnSpc>
              <a:buClr>
                <a:schemeClr val="dk1"/>
              </a:buClr>
              <a:buSzPts val="1100"/>
              <a:buNone/>
            </a:pPr>
            <a:endParaRPr lang="en-US" dirty="0"/>
          </a:p>
          <a:p>
            <a:pPr marL="0" indent="0">
              <a:lnSpc>
                <a:spcPct val="115000"/>
              </a:lnSpc>
              <a:buClr>
                <a:schemeClr val="dk1"/>
              </a:buClr>
              <a:buSzPts val="1100"/>
              <a:buNone/>
            </a:pPr>
            <a:r>
              <a:rPr lang="en-US" dirty="0"/>
              <a:t>Let's make a classic Snake game in C++ for the console. You'll control a snake that moves around and eats food to get longer. The goal is to avoid hitting the walls or the snake's own body. This project uses Object-Oriented Programming, focusing on basic C++ concepts like loops, if statements, functions, classes, and handling player input in real-time. It's a fun way to practice programming while building a game that can be expanded with more features later on.</a:t>
            </a:r>
            <a:endParaRPr lang="en-US" dirty="0"/>
          </a:p>
        </p:txBody>
      </p:sp>
      <p:sp>
        <p:nvSpPr>
          <p:cNvPr id="125" name="Google Shape;125;p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
        <p:nvSpPr>
          <p:cNvPr id="126" name="Google Shape;126;p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panose="02060603020205020403"/>
              <a:buNone/>
            </a:pPr>
            <a:r>
              <a:rPr lang="en-US" sz="4400"/>
              <a:t>INTRODUCTION</a:t>
            </a:r>
            <a:endParaRPr lang="en-US"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
          <p:cNvSpPr txBox="1">
            <a:spLocks noGrp="1"/>
          </p:cNvSpPr>
          <p:nvPr>
            <p:ph type="body" idx="1"/>
          </p:nvPr>
        </p:nvSpPr>
        <p:spPr>
          <a:xfrm>
            <a:off x="1088135" y="1907869"/>
            <a:ext cx="10485299" cy="365024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700"/>
              <a:buNone/>
            </a:pPr>
            <a:endParaRPr lang="en-US" dirty="0"/>
          </a:p>
          <a:p>
            <a:pPr marL="0" lvl="0" indent="0" algn="l" rtl="0">
              <a:lnSpc>
                <a:spcPct val="120000"/>
              </a:lnSpc>
              <a:spcBef>
                <a:spcPts val="0"/>
              </a:spcBef>
              <a:spcAft>
                <a:spcPts val="0"/>
              </a:spcAft>
              <a:buSzPts val="1700"/>
              <a:buNone/>
            </a:pPr>
            <a:r>
              <a:rPr lang="en-US" dirty="0"/>
              <a:t>Create a simple console game in C++ where you control a snake that moves around the screen. The snake gets longer when it eats food. The game ends if the snake hits a wall or itself, and a "game over" message should appear.</a:t>
            </a:r>
            <a:endParaRPr lang="en-US" dirty="0"/>
          </a:p>
        </p:txBody>
      </p:sp>
      <p:sp>
        <p:nvSpPr>
          <p:cNvPr id="132" name="Google Shape;132;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
        <p:nvSpPr>
          <p:cNvPr id="133" name="Google Shape;133;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panose="02060603020205020403"/>
              <a:buNone/>
            </a:pPr>
            <a:r>
              <a:rPr lang="en-US" sz="4400"/>
              <a:t>PROBLEM STATEMENT</a:t>
            </a:r>
            <a:endParaRPr lang="en-US" sz="4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txBox="1">
            <a:spLocks noGrp="1"/>
          </p:cNvSpPr>
          <p:nvPr>
            <p:ph type="title"/>
          </p:nvPr>
        </p:nvSpPr>
        <p:spPr>
          <a:xfrm>
            <a:off x="857372" y="-453684"/>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panose="02060603020205020403"/>
              <a:buNone/>
            </a:pPr>
            <a:r>
              <a:rPr lang="en-US" sz="4400" dirty="0"/>
              <a:t>OBJECTIVES</a:t>
            </a:r>
            <a:endParaRPr dirty="0"/>
          </a:p>
        </p:txBody>
      </p:sp>
      <p:sp>
        <p:nvSpPr>
          <p:cNvPr id="139" name="Google Shape;139;p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
        <p:nvSpPr>
          <p:cNvPr id="4" name="Rectangle 3"/>
          <p:cNvSpPr>
            <a:spLocks noChangeArrowheads="1"/>
          </p:cNvSpPr>
          <p:nvPr/>
        </p:nvSpPr>
        <p:spPr bwMode="auto">
          <a:xfrm>
            <a:off x="857372" y="149134"/>
            <a:ext cx="10477255" cy="677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ü"/>
            </a:pPr>
            <a:endParaRPr lang="en-US" sz="1600" b="1" dirty="0"/>
          </a:p>
          <a:p>
            <a:pPr marL="285750" indent="-285750">
              <a:buFont typeface="Wingdings" panose="05000000000000000000" pitchFamily="2" charset="2"/>
              <a:buChar char="ü"/>
            </a:pPr>
            <a:r>
              <a:rPr lang="en-US" sz="1600" b="1" dirty="0">
                <a:latin typeface="Rockwell" panose="02060603020205020403" pitchFamily="18" charset="0"/>
              </a:rPr>
              <a:t>Implement Basic Snake Mechanics</a:t>
            </a:r>
            <a:r>
              <a:rPr lang="en-US" sz="1600" dirty="0">
                <a:latin typeface="Rockwell" panose="02060603020205020403" pitchFamily="18" charset="0"/>
              </a:rPr>
              <a:t>:</a:t>
            </a:r>
            <a:endParaRPr lang="en-US" sz="1600" dirty="0">
              <a:latin typeface="Rockwell" panose="02060603020205020403" pitchFamily="18" charset="0"/>
            </a:endParaRPr>
          </a:p>
          <a:p>
            <a:pPr marL="457200" lvl="1"/>
            <a:r>
              <a:rPr lang="en-US" sz="1600" dirty="0">
                <a:latin typeface="Rockwell" panose="02060603020205020403" pitchFamily="18" charset="0"/>
              </a:rPr>
              <a:t>Develop the core functionality of the snake, including movement in four directions (left, right, up, down) and growing longer when it eats food.</a:t>
            </a:r>
            <a:endParaRPr lang="en-US" sz="1600" dirty="0">
              <a:latin typeface="Rockwell" panose="02060603020205020403" pitchFamily="18" charset="0"/>
            </a:endParaRPr>
          </a:p>
          <a:p>
            <a:pPr marL="457200" lvl="1"/>
            <a:endParaRPr lang="en-US" sz="1600" dirty="0">
              <a:latin typeface="Rockwell" panose="02060603020205020403" pitchFamily="18" charset="0"/>
            </a:endParaRPr>
          </a:p>
          <a:p>
            <a:pPr marL="285750" indent="-285750">
              <a:buFont typeface="Wingdings" panose="05000000000000000000" pitchFamily="2" charset="2"/>
              <a:buChar char="ü"/>
            </a:pPr>
            <a:r>
              <a:rPr lang="en-US" sz="1600" b="1" dirty="0">
                <a:latin typeface="Rockwell" panose="02060603020205020403" pitchFamily="18" charset="0"/>
              </a:rPr>
              <a:t>Create a Responsive User Interface</a:t>
            </a:r>
            <a:r>
              <a:rPr lang="en-US" sz="1600" dirty="0">
                <a:latin typeface="Rockwell" panose="02060603020205020403" pitchFamily="18" charset="0"/>
              </a:rPr>
              <a:t>:</a:t>
            </a:r>
            <a:endParaRPr lang="en-US" sz="1600" dirty="0">
              <a:latin typeface="Rockwell" panose="02060603020205020403" pitchFamily="18" charset="0"/>
            </a:endParaRPr>
          </a:p>
          <a:p>
            <a:pPr marL="457200" lvl="1"/>
            <a:r>
              <a:rPr lang="en-US" sz="1600" dirty="0">
                <a:latin typeface="Rockwell" panose="02060603020205020403" pitchFamily="18" charset="0"/>
              </a:rPr>
              <a:t>Design a simple, text-based user interface using ASCII characters to represent the game elements, ensuring clear and intuitive display on the console.</a:t>
            </a:r>
            <a:endParaRPr lang="en-US" sz="1600" dirty="0">
              <a:latin typeface="Rockwell" panose="02060603020205020403" pitchFamily="18" charset="0"/>
            </a:endParaRPr>
          </a:p>
          <a:p>
            <a:pPr marL="457200" lvl="1"/>
            <a:endParaRPr lang="en-US" sz="1600" dirty="0">
              <a:latin typeface="Rockwell" panose="02060603020205020403" pitchFamily="18" charset="0"/>
            </a:endParaRPr>
          </a:p>
          <a:p>
            <a:pPr marL="285750" indent="-285750">
              <a:buFont typeface="Wingdings" panose="05000000000000000000" pitchFamily="2" charset="2"/>
              <a:buChar char="ü"/>
            </a:pPr>
            <a:r>
              <a:rPr lang="en-US" sz="1600" b="1" dirty="0">
                <a:latin typeface="Rockwell" panose="02060603020205020403" pitchFamily="18" charset="0"/>
              </a:rPr>
              <a:t>Handle Real-Time User Input</a:t>
            </a:r>
            <a:r>
              <a:rPr lang="en-US" sz="1600" dirty="0">
                <a:latin typeface="Rockwell" panose="02060603020205020403" pitchFamily="18" charset="0"/>
              </a:rPr>
              <a:t>:</a:t>
            </a:r>
            <a:endParaRPr lang="en-US" sz="1600" dirty="0">
              <a:latin typeface="Rockwell" panose="02060603020205020403" pitchFamily="18" charset="0"/>
            </a:endParaRPr>
          </a:p>
          <a:p>
            <a:pPr marL="457200" lvl="1"/>
            <a:r>
              <a:rPr lang="en-US" sz="1600" dirty="0">
                <a:latin typeface="Rockwell" panose="02060603020205020403" pitchFamily="18" charset="0"/>
              </a:rPr>
              <a:t>Capture and process user inputs in real-time to control the snake's direction without requiring the Enter key, providing a smooth and responsive gaming experience.</a:t>
            </a:r>
            <a:endParaRPr lang="en-US" sz="1600" dirty="0">
              <a:latin typeface="Rockwell" panose="02060603020205020403" pitchFamily="18" charset="0"/>
            </a:endParaRPr>
          </a:p>
          <a:p>
            <a:pPr marL="457200" lvl="1"/>
            <a:endParaRPr lang="en-US" sz="1600" dirty="0">
              <a:latin typeface="Rockwell" panose="02060603020205020403" pitchFamily="18" charset="0"/>
            </a:endParaRPr>
          </a:p>
          <a:p>
            <a:pPr marL="285750" indent="-285750">
              <a:buFont typeface="Wingdings" panose="05000000000000000000" pitchFamily="2" charset="2"/>
              <a:buChar char="ü"/>
            </a:pPr>
            <a:r>
              <a:rPr lang="en-US" sz="1600" b="1" dirty="0">
                <a:latin typeface="Rockwell" panose="02060603020205020403" pitchFamily="18" charset="0"/>
              </a:rPr>
              <a:t>Implement Food Generation and Consumption</a:t>
            </a:r>
            <a:r>
              <a:rPr lang="en-US" sz="1600" dirty="0">
                <a:latin typeface="Rockwell" panose="02060603020205020403" pitchFamily="18" charset="0"/>
              </a:rPr>
              <a:t>:</a:t>
            </a:r>
            <a:endParaRPr lang="en-US" sz="1600" dirty="0">
              <a:latin typeface="Rockwell" panose="02060603020205020403" pitchFamily="18" charset="0"/>
            </a:endParaRPr>
          </a:p>
          <a:p>
            <a:pPr marL="457200" lvl="1"/>
            <a:r>
              <a:rPr lang="en-US" sz="1600" dirty="0">
                <a:latin typeface="Rockwell" panose="02060603020205020403" pitchFamily="18" charset="0"/>
              </a:rPr>
              <a:t>Randomly generate food positions on the board and manage the logic for the snake consuming the food and growing in length.</a:t>
            </a:r>
            <a:endParaRPr lang="en-US" sz="1600" dirty="0">
              <a:latin typeface="Rockwell" panose="02060603020205020403" pitchFamily="18" charset="0"/>
            </a:endParaRPr>
          </a:p>
          <a:p>
            <a:pPr marL="457200" lvl="1"/>
            <a:endParaRPr lang="en-US" sz="1600" dirty="0">
              <a:latin typeface="Rockwell" panose="02060603020205020403" pitchFamily="18" charset="0"/>
            </a:endParaRPr>
          </a:p>
          <a:p>
            <a:pPr marL="285750" indent="-285750">
              <a:buFont typeface="Wingdings" panose="05000000000000000000" pitchFamily="2" charset="2"/>
              <a:buChar char="ü"/>
            </a:pPr>
            <a:r>
              <a:rPr lang="en-US" sz="1600" b="1" dirty="0">
                <a:latin typeface="Rockwell" panose="02060603020205020403" pitchFamily="18" charset="0"/>
              </a:rPr>
              <a:t>Develop Robust Collision Detection</a:t>
            </a:r>
            <a:r>
              <a:rPr lang="en-US" sz="1600" dirty="0">
                <a:latin typeface="Rockwell" panose="02060603020205020403" pitchFamily="18" charset="0"/>
              </a:rPr>
              <a:t>:</a:t>
            </a:r>
            <a:endParaRPr lang="en-US" sz="1600" dirty="0">
              <a:latin typeface="Rockwell" panose="02060603020205020403" pitchFamily="18" charset="0"/>
            </a:endParaRPr>
          </a:p>
          <a:p>
            <a:pPr marL="457200" lvl="1"/>
            <a:r>
              <a:rPr lang="en-US" sz="1600" dirty="0">
                <a:latin typeface="Rockwell" panose="02060603020205020403" pitchFamily="18" charset="0"/>
              </a:rPr>
              <a:t>Implement mechanisms to detect collisions between the snake and the board boundaries or itself, triggering the game-over condition when such collisions occur.</a:t>
            </a:r>
            <a:endParaRPr lang="en-US" sz="1600" dirty="0">
              <a:latin typeface="Rockwell" panose="02060603020205020403" pitchFamily="18" charset="0"/>
            </a:endParaRPr>
          </a:p>
          <a:p>
            <a:pPr marL="457200" lvl="1"/>
            <a:endParaRPr lang="en-US" sz="1600" dirty="0">
              <a:latin typeface="Rockwell" panose="02060603020205020403" pitchFamily="18" charset="0"/>
            </a:endParaRPr>
          </a:p>
          <a:p>
            <a:pPr marL="285750" indent="-285750">
              <a:buFont typeface="Wingdings" panose="05000000000000000000" pitchFamily="2" charset="2"/>
              <a:buChar char="ü"/>
            </a:pPr>
            <a:r>
              <a:rPr lang="en-US" sz="1600" b="1" dirty="0">
                <a:latin typeface="Rockwell" panose="02060603020205020403" pitchFamily="18" charset="0"/>
              </a:rPr>
              <a:t>Create an Engaging Game Loop</a:t>
            </a:r>
            <a:r>
              <a:rPr lang="en-US" sz="1600" dirty="0">
                <a:latin typeface="Rockwell" panose="02060603020205020403" pitchFamily="18" charset="0"/>
              </a:rPr>
              <a:t>:</a:t>
            </a:r>
            <a:endParaRPr lang="en-US" sz="1600" dirty="0">
              <a:latin typeface="Rockwell" panose="02060603020205020403" pitchFamily="18" charset="0"/>
            </a:endParaRPr>
          </a:p>
          <a:p>
            <a:pPr marL="457200" lvl="1"/>
            <a:r>
              <a:rPr lang="en-US" sz="1600" dirty="0">
                <a:latin typeface="Rockwell" panose="02060603020205020403" pitchFamily="18" charset="0"/>
              </a:rPr>
              <a:t>Design a game loop that continuously updates the game state, processes user inputs, moves the snake, checks for collisions, and redraws the game board until a game-over condition is met.</a:t>
            </a:r>
            <a:endParaRPr lang="en-US" sz="1600" dirty="0">
              <a:latin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 y="127"/>
            <a:ext cx="10058400" cy="1609344"/>
          </a:xfrm>
        </p:spPr>
        <p:txBody>
          <a:bodyPr/>
          <a:p>
            <a:r>
              <a:rPr lang="en-IN" altLang="en-US"/>
              <a:t>Flowchart</a:t>
            </a:r>
            <a:endParaRPr lang="en-IN" alt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pic>
        <p:nvPicPr>
          <p:cNvPr id="5" name="Picture 4"/>
          <p:cNvPicPr>
            <a:picLocks noChangeAspect="1"/>
          </p:cNvPicPr>
          <p:nvPr>
            <p:custDataLst>
              <p:tags r:id="rId1"/>
            </p:custDataLst>
          </p:nvPr>
        </p:nvPicPr>
        <p:blipFill>
          <a:blip r:embed="rId2"/>
          <a:stretch>
            <a:fillRect/>
          </a:stretch>
        </p:blipFill>
        <p:spPr>
          <a:xfrm>
            <a:off x="3373755" y="-635"/>
            <a:ext cx="5873750" cy="68586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7"/>
          <p:cNvSpPr txBox="1">
            <a:spLocks noGrp="1"/>
          </p:cNvSpPr>
          <p:nvPr>
            <p:ph type="title"/>
          </p:nvPr>
        </p:nvSpPr>
        <p:spPr>
          <a:xfrm>
            <a:off x="276533" y="-266930"/>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panose="02060603020205020403"/>
              <a:buNone/>
            </a:pPr>
            <a:r>
              <a:rPr lang="en-US"/>
              <a:t>UML DIAGRAM </a:t>
            </a:r>
            <a:endParaRPr lang="en-US"/>
          </a:p>
        </p:txBody>
      </p:sp>
      <p:sp>
        <p:nvSpPr>
          <p:cNvPr id="182" name="Google Shape;182;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17-06-2024</a:t>
            </a:r>
            <a:endParaRPr lang="en-US"/>
          </a:p>
        </p:txBody>
      </p:sp>
      <p:sp>
        <p:nvSpPr>
          <p:cNvPr id="183" name="Google Shape;183;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pic>
        <p:nvPicPr>
          <p:cNvPr id="7" name="Picture 6"/>
          <p:cNvPicPr>
            <a:picLocks noChangeAspect="1"/>
          </p:cNvPicPr>
          <p:nvPr/>
        </p:nvPicPr>
        <p:blipFill>
          <a:blip r:embed="rId1"/>
          <a:stretch>
            <a:fillRect/>
          </a:stretch>
        </p:blipFill>
        <p:spPr>
          <a:xfrm>
            <a:off x="1115682" y="851139"/>
            <a:ext cx="9437299" cy="56042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1066800" y="113254"/>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panose="02060603020205020403"/>
              <a:buNone/>
            </a:pPr>
            <a:r>
              <a:rPr lang="en-US" sz="4400" dirty="0"/>
              <a:t>FEATURES OF OOPS</a:t>
            </a:r>
            <a:endParaRPr dirty="0"/>
          </a:p>
        </p:txBody>
      </p:sp>
      <p:sp>
        <p:nvSpPr>
          <p:cNvPr id="189" name="Google Shape;189;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
        <p:nvSpPr>
          <p:cNvPr id="10" name="TextBox 9"/>
          <p:cNvSpPr txBox="1"/>
          <p:nvPr/>
        </p:nvSpPr>
        <p:spPr>
          <a:xfrm>
            <a:off x="943155" y="1368725"/>
            <a:ext cx="10058400" cy="5447645"/>
          </a:xfrm>
          <a:prstGeom prst="rect">
            <a:avLst/>
          </a:prstGeom>
          <a:noFill/>
        </p:spPr>
        <p:txBody>
          <a:bodyPr wrap="square">
            <a:spAutoFit/>
          </a:bodyPr>
          <a:lstStyle/>
          <a:p>
            <a:pPr marL="285750" indent="-285750">
              <a:buFont typeface="Wingdings" panose="05000000000000000000" pitchFamily="2" charset="2"/>
              <a:buChar char="q"/>
            </a:pPr>
            <a:r>
              <a:rPr lang="en-US" altLang="en-US" sz="1600" b="1" dirty="0">
                <a:solidFill>
                  <a:schemeClr val="tx1"/>
                </a:solidFill>
                <a:latin typeface="Rockwell" panose="02060603020205020403" pitchFamily="18" charset="0"/>
              </a:rPr>
              <a:t>Classes and Objects</a:t>
            </a:r>
            <a:r>
              <a:rPr lang="en-US" altLang="en-US" sz="1600" dirty="0">
                <a:solidFill>
                  <a:schemeClr val="tx1"/>
                </a:solidFill>
                <a:latin typeface="Rockwell" panose="02060603020205020403" pitchFamily="18" charset="0"/>
              </a:rPr>
              <a:t>: </a:t>
            </a:r>
            <a:r>
              <a:rPr lang="en-US" altLang="en-US" sz="1600" b="1" dirty="0">
                <a:solidFill>
                  <a:schemeClr val="tx1"/>
                </a:solidFill>
                <a:latin typeface="Rockwell" panose="02060603020205020403" pitchFamily="18" charset="0"/>
              </a:rPr>
              <a:t>Classes</a:t>
            </a:r>
            <a:r>
              <a:rPr lang="en-US" altLang="en-US" sz="1600" dirty="0">
                <a:solidFill>
                  <a:schemeClr val="tx1"/>
                </a:solidFill>
                <a:latin typeface="Rockwell" panose="02060603020205020403" pitchFamily="18" charset="0"/>
              </a:rPr>
              <a:t> define blueprints for creating objects. In the Snake game, classes like Snake, Food, Board, and Game encapsulate related data (attributes) and behaviors (methods).</a:t>
            </a:r>
            <a:endParaRPr lang="en-US" altLang="en-US" sz="1600" dirty="0">
              <a:solidFill>
                <a:schemeClr val="tx1"/>
              </a:solidFill>
              <a:latin typeface="Rockwell" panose="02060603020205020403" pitchFamily="18" charset="0"/>
            </a:endParaRPr>
          </a:p>
          <a:p>
            <a:pPr marL="285750" lvl="0" indent="-285750" eaLnBrk="0" fontAlgn="base" hangingPunct="0">
              <a:spcBef>
                <a:spcPct val="0"/>
              </a:spcBef>
              <a:spcAft>
                <a:spcPct val="0"/>
              </a:spcAft>
              <a:buClrTx/>
              <a:buFont typeface="Wingdings" panose="05000000000000000000" pitchFamily="2" charset="2"/>
              <a:buChar char="q"/>
            </a:pPr>
            <a:r>
              <a:rPr lang="en-US" altLang="en-US" sz="1600" b="1" dirty="0">
                <a:solidFill>
                  <a:schemeClr val="tx1"/>
                </a:solidFill>
                <a:latin typeface="Rockwell" panose="02060603020205020403" pitchFamily="18" charset="0"/>
              </a:rPr>
              <a:t>Encapsulation</a:t>
            </a:r>
            <a:r>
              <a:rPr lang="en-US" altLang="en-US" sz="1600" dirty="0">
                <a:solidFill>
                  <a:schemeClr val="tx1"/>
                </a:solidFill>
                <a:latin typeface="Rockwell" panose="02060603020205020403" pitchFamily="18" charset="0"/>
              </a:rPr>
              <a:t>: Encapsulation bundles data (attributes) and methods that operate on the data together. For example, the Snake class keeps track of its body segments (body) and movement logic (move(), grow(), etc.) internally.</a:t>
            </a:r>
            <a:endParaRPr lang="en-US" altLang="en-US" sz="1600" dirty="0">
              <a:solidFill>
                <a:schemeClr val="tx1"/>
              </a:solidFill>
              <a:latin typeface="Rockwell" panose="02060603020205020403" pitchFamily="18" charset="0"/>
            </a:endParaRPr>
          </a:p>
          <a:p>
            <a:pPr marL="285750" lvl="0" indent="-285750" eaLnBrk="0" fontAlgn="base" hangingPunct="0">
              <a:spcBef>
                <a:spcPct val="0"/>
              </a:spcBef>
              <a:spcAft>
                <a:spcPct val="0"/>
              </a:spcAft>
              <a:buClrTx/>
              <a:buFont typeface="Wingdings" panose="05000000000000000000" pitchFamily="2" charset="2"/>
              <a:buChar char="q"/>
            </a:pPr>
            <a:r>
              <a:rPr lang="en-US" altLang="en-US" sz="1600" b="1" dirty="0">
                <a:solidFill>
                  <a:schemeClr val="tx1"/>
                </a:solidFill>
                <a:latin typeface="Rockwell" panose="02060603020205020403" pitchFamily="18" charset="0"/>
              </a:rPr>
              <a:t>Abstraction</a:t>
            </a:r>
            <a:r>
              <a:rPr lang="en-US" altLang="en-US" sz="1600" dirty="0">
                <a:solidFill>
                  <a:schemeClr val="tx1"/>
                </a:solidFill>
                <a:latin typeface="Rockwell" panose="02060603020205020403" pitchFamily="18" charset="0"/>
              </a:rPr>
              <a:t>: Abstraction focuses on hiding complex implementation details and exposing simpler interfaces. In the game, methods like input(), logic(), and draw() provide clear ways to interact with and control the game without worrying about internal complexities.</a:t>
            </a:r>
            <a:endParaRPr lang="en-US" altLang="en-US" sz="1600" dirty="0">
              <a:solidFill>
                <a:schemeClr val="tx1"/>
              </a:solidFill>
              <a:latin typeface="Rockwell" panose="02060603020205020403" pitchFamily="18" charset="0"/>
            </a:endParaRPr>
          </a:p>
          <a:p>
            <a:pPr marL="285750" lvl="0" indent="-285750" eaLnBrk="0" fontAlgn="base" hangingPunct="0">
              <a:spcBef>
                <a:spcPct val="0"/>
              </a:spcBef>
              <a:spcAft>
                <a:spcPct val="0"/>
              </a:spcAft>
              <a:buClrTx/>
              <a:buFont typeface="Wingdings" panose="05000000000000000000" pitchFamily="2" charset="2"/>
              <a:buChar char="q"/>
            </a:pPr>
            <a:r>
              <a:rPr lang="en-US" altLang="en-US" sz="1600" b="1" dirty="0">
                <a:solidFill>
                  <a:schemeClr val="tx1"/>
                </a:solidFill>
                <a:latin typeface="Rockwell" panose="02060603020205020403" pitchFamily="18" charset="0"/>
              </a:rPr>
              <a:t>Inheritance</a:t>
            </a:r>
            <a:r>
              <a:rPr lang="en-US" altLang="en-US" sz="1600" dirty="0">
                <a:solidFill>
                  <a:schemeClr val="tx1"/>
                </a:solidFill>
                <a:latin typeface="Rockwell" panose="02060603020205020403" pitchFamily="18" charset="0"/>
              </a:rPr>
              <a:t>: Inheritance allows new classes (derived classes) to reuse and extend the behavior of existing classes (base classes). While not explicitly shown, you could extend the game with different types of snakes or food that inherit common behaviors.</a:t>
            </a:r>
            <a:endParaRPr lang="en-US" altLang="en-US" sz="1600" dirty="0">
              <a:solidFill>
                <a:schemeClr val="tx1"/>
              </a:solidFill>
              <a:latin typeface="Rockwell" panose="02060603020205020403" pitchFamily="18" charset="0"/>
            </a:endParaRPr>
          </a:p>
          <a:p>
            <a:pPr marL="285750" lvl="0" indent="-285750" eaLnBrk="0" fontAlgn="base" hangingPunct="0">
              <a:spcBef>
                <a:spcPct val="0"/>
              </a:spcBef>
              <a:spcAft>
                <a:spcPct val="0"/>
              </a:spcAft>
              <a:buClrTx/>
              <a:buFont typeface="Wingdings" panose="05000000000000000000" pitchFamily="2" charset="2"/>
              <a:buChar char="q"/>
            </a:pPr>
            <a:r>
              <a:rPr lang="en-US" altLang="en-US" sz="1600" b="1" dirty="0">
                <a:solidFill>
                  <a:schemeClr val="tx1"/>
                </a:solidFill>
                <a:latin typeface="Rockwell" panose="02060603020205020403" pitchFamily="18" charset="0"/>
              </a:rPr>
              <a:t>Polymorphism</a:t>
            </a:r>
            <a:r>
              <a:rPr lang="en-US" altLang="en-US" sz="1600" dirty="0">
                <a:solidFill>
                  <a:schemeClr val="tx1"/>
                </a:solidFill>
                <a:latin typeface="Rockwell" panose="02060603020205020403" pitchFamily="18" charset="0"/>
              </a:rPr>
              <a:t>: Polymorphism enables objects of different types to be treated as instances of a common superclass. This flexibility simplifies code and supports handling various game entities uniformly.</a:t>
            </a:r>
            <a:endParaRPr lang="en-US" altLang="en-US" sz="1600" dirty="0">
              <a:solidFill>
                <a:schemeClr val="tx1"/>
              </a:solidFill>
              <a:latin typeface="Rockwell" panose="02060603020205020403" pitchFamily="18" charset="0"/>
            </a:endParaRPr>
          </a:p>
          <a:p>
            <a:pPr marL="285750" lvl="0" indent="-285750" eaLnBrk="0" fontAlgn="base" hangingPunct="0">
              <a:spcBef>
                <a:spcPct val="0"/>
              </a:spcBef>
              <a:spcAft>
                <a:spcPct val="0"/>
              </a:spcAft>
              <a:buClrTx/>
              <a:buFont typeface="Wingdings" panose="05000000000000000000" pitchFamily="2" charset="2"/>
              <a:buChar char="q"/>
            </a:pPr>
            <a:r>
              <a:rPr lang="en-US" altLang="en-US" sz="1600" b="1" dirty="0">
                <a:solidFill>
                  <a:schemeClr val="tx1"/>
                </a:solidFill>
                <a:latin typeface="Rockwell" panose="02060603020205020403" pitchFamily="18" charset="0"/>
              </a:rPr>
              <a:t>Modularity</a:t>
            </a:r>
            <a:r>
              <a:rPr lang="en-US" altLang="en-US" sz="1600" dirty="0">
                <a:solidFill>
                  <a:schemeClr val="tx1"/>
                </a:solidFill>
                <a:latin typeface="Rockwell" panose="02060603020205020403" pitchFamily="18" charset="0"/>
              </a:rPr>
              <a:t>: Modularity divides the game into smaller, manageable parts (classes), each responsible for specific aspects of the game. This approach makes the code easier to understand, modify, and maintain.</a:t>
            </a:r>
            <a:endParaRPr lang="en-US" altLang="en-US" sz="1600" dirty="0">
              <a:solidFill>
                <a:schemeClr val="tx1"/>
              </a:solidFill>
              <a:latin typeface="Rockwell" panose="02060603020205020403" pitchFamily="18" charset="0"/>
            </a:endParaRPr>
          </a:p>
          <a:p>
            <a:pPr marL="285750" lvl="0" indent="-285750" eaLnBrk="0" fontAlgn="base" hangingPunct="0">
              <a:spcBef>
                <a:spcPct val="0"/>
              </a:spcBef>
              <a:spcAft>
                <a:spcPct val="0"/>
              </a:spcAft>
              <a:buClrTx/>
              <a:buFont typeface="Wingdings" panose="05000000000000000000" pitchFamily="2" charset="2"/>
              <a:buChar char="q"/>
            </a:pPr>
            <a:r>
              <a:rPr lang="en-US" altLang="en-US" sz="1600" b="1" dirty="0">
                <a:solidFill>
                  <a:schemeClr val="tx1"/>
                </a:solidFill>
                <a:latin typeface="Rockwell" panose="02060603020205020403" pitchFamily="18" charset="0"/>
              </a:rPr>
              <a:t>Encapsulation and Access Control</a:t>
            </a:r>
            <a:r>
              <a:rPr lang="en-US" altLang="en-US" sz="1600" dirty="0">
                <a:solidFill>
                  <a:schemeClr val="tx1"/>
                </a:solidFill>
                <a:latin typeface="Rockwell" panose="02060603020205020403" pitchFamily="18" charset="0"/>
              </a:rPr>
              <a:t>: Access specifiers (public, private, protected</a:t>
            </a:r>
            <a:r>
              <a:rPr lang="en-US" sz="1600" dirty="0">
                <a:latin typeface="Rockwell" panose="02060603020205020403" pitchFamily="18" charset="0"/>
              </a:rPr>
              <a:t> control how data and methods are accessed and modified. Private attributes ensure that data is only manipulated through designated methods, enhancing data security and preventing unintended changes.</a:t>
            </a:r>
            <a:endParaRPr kumimoji="0" lang="en-US" altLang="en-US" sz="1600" b="0" i="0" u="none" strike="noStrike" cap="none" normalizeH="0" baseline="0" dirty="0">
              <a:ln>
                <a:noFill/>
              </a:ln>
              <a:solidFill>
                <a:schemeClr val="tx1"/>
              </a:solidFill>
              <a:effectLst/>
              <a:latin typeface="Rockwell" panose="02060603020205020403" pitchFamily="18" charset="0"/>
            </a:endParaRPr>
          </a:p>
          <a:p>
            <a:pPr marL="457200" lvl="1"/>
            <a:endParaRPr lang="en-US" dirty="0">
              <a:latin typeface="Rockwell" panose="02060603020205020403" pitchFamily="18" charset="0"/>
            </a:endParaRPr>
          </a:p>
          <a:p>
            <a:pPr marL="457200" lvl="1"/>
            <a:endParaRPr lang="en-US" dirty="0">
              <a:latin typeface="Rockwell" panose="020606030202050204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9"/>
          <p:cNvSpPr txBox="1">
            <a:spLocks noGrp="1"/>
          </p:cNvSpPr>
          <p:nvPr>
            <p:ph type="title"/>
          </p:nvPr>
        </p:nvSpPr>
        <p:spPr>
          <a:xfrm>
            <a:off x="807381" y="-176826"/>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panose="02060603020205020403"/>
              <a:buNone/>
            </a:pPr>
            <a:r>
              <a:rPr lang="en-US"/>
              <a:t>RESULTS </a:t>
            </a:r>
            <a:endParaRPr lang="en-US"/>
          </a:p>
        </p:txBody>
      </p:sp>
      <p:sp>
        <p:nvSpPr>
          <p:cNvPr id="196" name="Google Shape;19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17-06-2024</a:t>
            </a:r>
            <a:endParaRPr lang="en-US"/>
          </a:p>
        </p:txBody>
      </p:sp>
      <p:sp>
        <p:nvSpPr>
          <p:cNvPr id="197" name="Google Shape;197;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pic>
        <p:nvPicPr>
          <p:cNvPr id="2" name="Picture 1" descr="Screenshot 2024-06-19 002030"/>
          <p:cNvPicPr>
            <a:picLocks noChangeAspect="1"/>
          </p:cNvPicPr>
          <p:nvPr/>
        </p:nvPicPr>
        <p:blipFill>
          <a:blip r:embed="rId1"/>
          <a:stretch>
            <a:fillRect/>
          </a:stretch>
        </p:blipFill>
        <p:spPr>
          <a:xfrm>
            <a:off x="979805" y="1432560"/>
            <a:ext cx="4004945" cy="5069840"/>
          </a:xfrm>
          <a:prstGeom prst="rect">
            <a:avLst/>
          </a:prstGeom>
        </p:spPr>
      </p:pic>
      <p:pic>
        <p:nvPicPr>
          <p:cNvPr id="3" name="Picture 2" descr="Screenshot 2024-06-19 002041"/>
          <p:cNvPicPr>
            <a:picLocks noChangeAspect="1"/>
          </p:cNvPicPr>
          <p:nvPr/>
        </p:nvPicPr>
        <p:blipFill>
          <a:blip r:embed="rId2"/>
          <a:stretch>
            <a:fillRect/>
          </a:stretch>
        </p:blipFill>
        <p:spPr>
          <a:xfrm>
            <a:off x="5794375" y="1432560"/>
            <a:ext cx="4568190" cy="50692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0"/>
          <p:cNvSpPr txBox="1">
            <a:spLocks noGrp="1"/>
          </p:cNvSpPr>
          <p:nvPr>
            <p:ph type="title"/>
          </p:nvPr>
        </p:nvSpPr>
        <p:spPr>
          <a:xfrm>
            <a:off x="1066798" y="326988"/>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panose="02060603020205020403"/>
              <a:buNone/>
            </a:pPr>
            <a:r>
              <a:rPr lang="en-US" sz="4400"/>
              <a:t>CONCLUSION</a:t>
            </a:r>
            <a:endParaRPr lang="en-US" sz="4400"/>
          </a:p>
        </p:txBody>
      </p:sp>
      <p:sp>
        <p:nvSpPr>
          <p:cNvPr id="204" name="Google Shape;204;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
        <p:nvSpPr>
          <p:cNvPr id="205" name="Google Shape;205;p10"/>
          <p:cNvSpPr/>
          <p:nvPr/>
        </p:nvSpPr>
        <p:spPr>
          <a:xfrm>
            <a:off x="941399" y="2303375"/>
            <a:ext cx="10810241" cy="224409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000" dirty="0">
                <a:solidFill>
                  <a:schemeClr val="dk1"/>
                </a:solidFill>
                <a:latin typeface="Rockwell" panose="02060603020205020403"/>
                <a:ea typeface="Rockwell" panose="02060603020205020403"/>
                <a:cs typeface="Rockwell" panose="02060603020205020403"/>
                <a:sym typeface="Rockwell" panose="02060603020205020403"/>
              </a:rPr>
              <a:t>In this C++ project, we've used Object-Oriented Programming (OOP) principles to build the Snake game. By creating classes like </a:t>
            </a:r>
            <a:r>
              <a:rPr lang="en-US" sz="2000" b="1" dirty="0">
                <a:solidFill>
                  <a:schemeClr val="dk1"/>
                </a:solidFill>
                <a:latin typeface="Rockwell" panose="02060603020205020403"/>
                <a:ea typeface="Rockwell" panose="02060603020205020403"/>
                <a:cs typeface="Rockwell" panose="02060603020205020403"/>
                <a:sym typeface="Rockwell" panose="02060603020205020403"/>
              </a:rPr>
              <a:t>Snake</a:t>
            </a:r>
            <a:r>
              <a:rPr lang="en-US" sz="2000" dirty="0">
                <a:solidFill>
                  <a:schemeClr val="dk1"/>
                </a:solidFill>
                <a:latin typeface="Rockwell" panose="02060603020205020403"/>
                <a:ea typeface="Rockwell" panose="02060603020205020403"/>
                <a:cs typeface="Rockwell" panose="02060603020205020403"/>
                <a:sym typeface="Rockwell" panose="02060603020205020403"/>
              </a:rPr>
              <a:t>, </a:t>
            </a:r>
            <a:r>
              <a:rPr lang="en-US" sz="2000" b="1" dirty="0">
                <a:solidFill>
                  <a:schemeClr val="dk1"/>
                </a:solidFill>
                <a:latin typeface="Rockwell" panose="02060603020205020403"/>
                <a:ea typeface="Rockwell" panose="02060603020205020403"/>
                <a:cs typeface="Rockwell" panose="02060603020205020403"/>
                <a:sym typeface="Rockwell" panose="02060603020205020403"/>
              </a:rPr>
              <a:t>Food</a:t>
            </a:r>
            <a:r>
              <a:rPr lang="en-US" sz="2000" dirty="0">
                <a:solidFill>
                  <a:schemeClr val="dk1"/>
                </a:solidFill>
                <a:latin typeface="Rockwell" panose="02060603020205020403"/>
                <a:ea typeface="Rockwell" panose="02060603020205020403"/>
                <a:cs typeface="Rockwell" panose="02060603020205020403"/>
                <a:sym typeface="Rockwell" panose="02060603020205020403"/>
              </a:rPr>
              <a:t>, </a:t>
            </a:r>
            <a:r>
              <a:rPr lang="en-US" sz="2000" b="1" dirty="0">
                <a:solidFill>
                  <a:schemeClr val="dk1"/>
                </a:solidFill>
                <a:latin typeface="Rockwell" panose="02060603020205020403"/>
                <a:ea typeface="Rockwell" panose="02060603020205020403"/>
                <a:cs typeface="Rockwell" panose="02060603020205020403"/>
                <a:sym typeface="Rockwell" panose="02060603020205020403"/>
              </a:rPr>
              <a:t>Board</a:t>
            </a:r>
            <a:r>
              <a:rPr lang="en-US" sz="2000" dirty="0">
                <a:solidFill>
                  <a:schemeClr val="dk1"/>
                </a:solidFill>
                <a:latin typeface="Rockwell" panose="02060603020205020403"/>
                <a:ea typeface="Rockwell" panose="02060603020205020403"/>
                <a:cs typeface="Rockwell" panose="02060603020205020403"/>
                <a:sym typeface="Rockwell" panose="02060603020205020403"/>
              </a:rPr>
              <a:t>, and Game, each with its own responsibilities, the code becomes easier to manage and expand. OOP helps in keeping things organized and allows us to add new features without rewriting everything from scratch. Encapsulation, another OOP concept we've used, keeps data and functions within their own classes, making the code more secure and less prone to errors. Overall, OOP has helped us develop the Snake game efficiently and effectively</a:t>
            </a:r>
            <a:endParaRPr lang="en-US" sz="2000" dirty="0">
              <a:solidFill>
                <a:schemeClr val="dk1"/>
              </a:solidFill>
              <a:latin typeface="Rockwell" panose="02060603020205020403"/>
              <a:ea typeface="Rockwell" panose="02060603020205020403"/>
              <a:cs typeface="Rockwell" panose="02060603020205020403"/>
              <a:sym typeface="Rockwell" panose="02060603020205020403"/>
            </a:endParaRPr>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4273</Words>
  <Application>WPS Presentation</Application>
  <PresentationFormat>Widescreen</PresentationFormat>
  <Paragraphs>99</Paragraphs>
  <Slides>9</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Arial</vt:lpstr>
      <vt:lpstr>Rockwell</vt:lpstr>
      <vt:lpstr>Noto Sans Symbols</vt:lpstr>
      <vt:lpstr>Segoe Print</vt:lpstr>
      <vt:lpstr>Calibri</vt:lpstr>
      <vt:lpstr>Rockwell</vt:lpstr>
      <vt:lpstr>Microsoft YaHei</vt:lpstr>
      <vt:lpstr>Arial Unicode MS</vt:lpstr>
      <vt:lpstr>Wood Type</vt:lpstr>
      <vt:lpstr>OOPS USING C++ COURSE PROJECT</vt:lpstr>
      <vt:lpstr>INTRODUCTION</vt:lpstr>
      <vt:lpstr>PROBLEM STATEMENT</vt:lpstr>
      <vt:lpstr>OBJECTIVES</vt:lpstr>
      <vt:lpstr>PowerPoint 演示文稿</vt:lpstr>
      <vt:lpstr>UML DIAGRAM </vt:lpstr>
      <vt:lpstr>FEATURES OF OOPS</vt:lpstr>
      <vt:lpstr>RESULTS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USING C++ COURSE PROJECT</dc:title>
  <dc:creator>cevi kletech</dc:creator>
  <cp:lastModifiedBy>zeesh</cp:lastModifiedBy>
  <cp:revision>6</cp:revision>
  <dcterms:created xsi:type="dcterms:W3CDTF">2023-03-31T13:20:00Z</dcterms:created>
  <dcterms:modified xsi:type="dcterms:W3CDTF">2024-06-18T18:57:54Z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2522FE2E52C94D1F8A03B412A6FD3E63_12</vt:lpwstr>
  </property>
  <property fmtid="{D5CDD505-2E9C-101B-9397-08002B2CF9AE}" pid="3" name="KSOProductBuildVer">
    <vt:lpwstr>1033-12.2.0.17119</vt:lpwstr>
  </property>
</Properties>
</file>