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DB27E-3F34-4CC0-94F7-93CCF822D84E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A37940-E38A-4C2D-9ACE-45C46D85D0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Scrum Master</a:t>
          </a:r>
          <a:r>
            <a:rPr lang="en-US"/>
            <a:t>: Mudasir Ahmed</a:t>
          </a:r>
        </a:p>
      </dgm:t>
    </dgm:pt>
    <dgm:pt modelId="{D8CB802D-8704-48AA-A2DE-A2D9A43F3707}" type="parTrans" cxnId="{79B59868-4E9D-4866-AB2E-07D176356938}">
      <dgm:prSet/>
      <dgm:spPr/>
      <dgm:t>
        <a:bodyPr/>
        <a:lstStyle/>
        <a:p>
          <a:endParaRPr lang="en-US"/>
        </a:p>
      </dgm:t>
    </dgm:pt>
    <dgm:pt modelId="{CD1CBB68-3BDD-4B02-A2C6-E215022CECA2}" type="sibTrans" cxnId="{79B59868-4E9D-4866-AB2E-07D176356938}">
      <dgm:prSet/>
      <dgm:spPr/>
      <dgm:t>
        <a:bodyPr/>
        <a:lstStyle/>
        <a:p>
          <a:endParaRPr lang="en-US"/>
        </a:p>
      </dgm:t>
    </dgm:pt>
    <dgm:pt modelId="{362CFB18-8AD2-4AF6-9993-22AFBFB9C4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Disciplined Agile Team Lead: </a:t>
          </a:r>
          <a:r>
            <a:rPr lang="en-US" dirty="0"/>
            <a:t>Abdul Rehman Irfan</a:t>
          </a:r>
        </a:p>
      </dgm:t>
    </dgm:pt>
    <dgm:pt modelId="{C50ED8F6-1699-4913-A792-9C5D1733BD64}" type="parTrans" cxnId="{5B0B049C-19E9-49D9-9772-DB7C6060E6D4}">
      <dgm:prSet/>
      <dgm:spPr/>
      <dgm:t>
        <a:bodyPr/>
        <a:lstStyle/>
        <a:p>
          <a:endParaRPr lang="en-US"/>
        </a:p>
      </dgm:t>
    </dgm:pt>
    <dgm:pt modelId="{1FBBE66B-75FE-40E1-8478-FEF8D97D289F}" type="sibTrans" cxnId="{5B0B049C-19E9-49D9-9772-DB7C6060E6D4}">
      <dgm:prSet/>
      <dgm:spPr/>
      <dgm:t>
        <a:bodyPr/>
        <a:lstStyle/>
        <a:p>
          <a:endParaRPr lang="en-US"/>
        </a:p>
      </dgm:t>
    </dgm:pt>
    <dgm:pt modelId="{42EA44A2-94B2-4964-88FB-46709F7304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Development Team</a:t>
          </a:r>
          <a:r>
            <a:rPr lang="en-US" dirty="0"/>
            <a:t>: Frontend: Equal Experience, Backend: Abdul Rehman </a:t>
          </a:r>
        </a:p>
      </dgm:t>
    </dgm:pt>
    <dgm:pt modelId="{8E8CEBC0-BFD9-4CB5-ABA9-427BC3E7F48C}" type="parTrans" cxnId="{FA845F76-6686-45FD-9531-CE3DBBA80C8B}">
      <dgm:prSet/>
      <dgm:spPr/>
      <dgm:t>
        <a:bodyPr/>
        <a:lstStyle/>
        <a:p>
          <a:endParaRPr lang="en-US"/>
        </a:p>
      </dgm:t>
    </dgm:pt>
    <dgm:pt modelId="{88C1C197-B7AA-4FC5-B595-5CDC94BB8E03}" type="sibTrans" cxnId="{FA845F76-6686-45FD-9531-CE3DBBA80C8B}">
      <dgm:prSet/>
      <dgm:spPr/>
      <dgm:t>
        <a:bodyPr/>
        <a:lstStyle/>
        <a:p>
          <a:endParaRPr lang="en-US"/>
        </a:p>
      </dgm:t>
    </dgm:pt>
    <dgm:pt modelId="{C71A9DFF-3D0C-4F26-AD3C-12FD33AD5C43}" type="pres">
      <dgm:prSet presAssocID="{3E9DB27E-3F34-4CC0-94F7-93CCF822D84E}" presName="root" presStyleCnt="0">
        <dgm:presLayoutVars>
          <dgm:dir/>
          <dgm:resizeHandles val="exact"/>
        </dgm:presLayoutVars>
      </dgm:prSet>
      <dgm:spPr/>
    </dgm:pt>
    <dgm:pt modelId="{215FA849-102F-41FF-A0A0-647E0C964921}" type="pres">
      <dgm:prSet presAssocID="{0AA37940-E38A-4C2D-9ACE-45C46D85D0F2}" presName="compNode" presStyleCnt="0"/>
      <dgm:spPr/>
    </dgm:pt>
    <dgm:pt modelId="{DF0F4550-E9CB-49FF-B6B3-FF1B171AA359}" type="pres">
      <dgm:prSet presAssocID="{0AA37940-E38A-4C2D-9ACE-45C46D85D0F2}" presName="bgRect" presStyleLbl="bgShp" presStyleIdx="0" presStyleCnt="3"/>
      <dgm:spPr/>
    </dgm:pt>
    <dgm:pt modelId="{7AEB74CB-78D5-4A3E-81C2-AC2B9E7DE859}" type="pres">
      <dgm:prSet presAssocID="{0AA37940-E38A-4C2D-9ACE-45C46D85D0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7CFCBEE3-2354-41D5-BE0D-258EE4673B0B}" type="pres">
      <dgm:prSet presAssocID="{0AA37940-E38A-4C2D-9ACE-45C46D85D0F2}" presName="spaceRect" presStyleCnt="0"/>
      <dgm:spPr/>
    </dgm:pt>
    <dgm:pt modelId="{8B4E8144-6693-4AA1-A60C-5477BA689B1B}" type="pres">
      <dgm:prSet presAssocID="{0AA37940-E38A-4C2D-9ACE-45C46D85D0F2}" presName="parTx" presStyleLbl="revTx" presStyleIdx="0" presStyleCnt="3">
        <dgm:presLayoutVars>
          <dgm:chMax val="0"/>
          <dgm:chPref val="0"/>
        </dgm:presLayoutVars>
      </dgm:prSet>
      <dgm:spPr/>
    </dgm:pt>
    <dgm:pt modelId="{284A953D-6666-43C0-BEF0-0D4EFB5A12F2}" type="pres">
      <dgm:prSet presAssocID="{CD1CBB68-3BDD-4B02-A2C6-E215022CECA2}" presName="sibTrans" presStyleCnt="0"/>
      <dgm:spPr/>
    </dgm:pt>
    <dgm:pt modelId="{ACE2F63E-D6AD-4CE3-B184-C48D633DCA79}" type="pres">
      <dgm:prSet presAssocID="{362CFB18-8AD2-4AF6-9993-22AFBFB9C469}" presName="compNode" presStyleCnt="0"/>
      <dgm:spPr/>
    </dgm:pt>
    <dgm:pt modelId="{CF0CB12C-322E-4819-B6DB-4251FC257D43}" type="pres">
      <dgm:prSet presAssocID="{362CFB18-8AD2-4AF6-9993-22AFBFB9C469}" presName="bgRect" presStyleLbl="bgShp" presStyleIdx="1" presStyleCnt="3"/>
      <dgm:spPr/>
    </dgm:pt>
    <dgm:pt modelId="{C7F73827-3F57-4913-BAB0-7146183E5840}" type="pres">
      <dgm:prSet presAssocID="{362CFB18-8AD2-4AF6-9993-22AFBFB9C4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D916EF8-FC1D-4A9E-993C-0A67EAC1C199}" type="pres">
      <dgm:prSet presAssocID="{362CFB18-8AD2-4AF6-9993-22AFBFB9C469}" presName="spaceRect" presStyleCnt="0"/>
      <dgm:spPr/>
    </dgm:pt>
    <dgm:pt modelId="{52EA9B45-BAE8-4D7C-85FC-2BB5E4D79928}" type="pres">
      <dgm:prSet presAssocID="{362CFB18-8AD2-4AF6-9993-22AFBFB9C469}" presName="parTx" presStyleLbl="revTx" presStyleIdx="1" presStyleCnt="3">
        <dgm:presLayoutVars>
          <dgm:chMax val="0"/>
          <dgm:chPref val="0"/>
        </dgm:presLayoutVars>
      </dgm:prSet>
      <dgm:spPr/>
    </dgm:pt>
    <dgm:pt modelId="{24AB47DF-4D0A-48C6-AF98-89166AD2E610}" type="pres">
      <dgm:prSet presAssocID="{1FBBE66B-75FE-40E1-8478-FEF8D97D289F}" presName="sibTrans" presStyleCnt="0"/>
      <dgm:spPr/>
    </dgm:pt>
    <dgm:pt modelId="{E4569312-7735-4613-BCB0-55D22B8B3FCE}" type="pres">
      <dgm:prSet presAssocID="{42EA44A2-94B2-4964-88FB-46709F730490}" presName="compNode" presStyleCnt="0"/>
      <dgm:spPr/>
    </dgm:pt>
    <dgm:pt modelId="{6DC4B05F-0763-449C-B1D8-02D6EB4C42B8}" type="pres">
      <dgm:prSet presAssocID="{42EA44A2-94B2-4964-88FB-46709F730490}" presName="bgRect" presStyleLbl="bgShp" presStyleIdx="2" presStyleCnt="3"/>
      <dgm:spPr/>
    </dgm:pt>
    <dgm:pt modelId="{F506D962-D9AA-4E78-AD32-1F3754F10901}" type="pres">
      <dgm:prSet presAssocID="{42EA44A2-94B2-4964-88FB-46709F7304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AECE68E-7C3D-47D9-B515-052D2869E0D9}" type="pres">
      <dgm:prSet presAssocID="{42EA44A2-94B2-4964-88FB-46709F730490}" presName="spaceRect" presStyleCnt="0"/>
      <dgm:spPr/>
    </dgm:pt>
    <dgm:pt modelId="{616ED085-EA5E-43FF-9ABB-94C163D1C69A}" type="pres">
      <dgm:prSet presAssocID="{42EA44A2-94B2-4964-88FB-46709F73049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9B59868-4E9D-4866-AB2E-07D176356938}" srcId="{3E9DB27E-3F34-4CC0-94F7-93CCF822D84E}" destId="{0AA37940-E38A-4C2D-9ACE-45C46D85D0F2}" srcOrd="0" destOrd="0" parTransId="{D8CB802D-8704-48AA-A2DE-A2D9A43F3707}" sibTransId="{CD1CBB68-3BDD-4B02-A2C6-E215022CECA2}"/>
    <dgm:cxn modelId="{EAC86D49-B76F-4F66-A687-90F2F27D946D}" type="presOf" srcId="{0AA37940-E38A-4C2D-9ACE-45C46D85D0F2}" destId="{8B4E8144-6693-4AA1-A60C-5477BA689B1B}" srcOrd="0" destOrd="0" presId="urn:microsoft.com/office/officeart/2018/2/layout/IconVerticalSolidList"/>
    <dgm:cxn modelId="{BC4D076B-B5D0-4381-B81F-8929F76328D5}" type="presOf" srcId="{3E9DB27E-3F34-4CC0-94F7-93CCF822D84E}" destId="{C71A9DFF-3D0C-4F26-AD3C-12FD33AD5C43}" srcOrd="0" destOrd="0" presId="urn:microsoft.com/office/officeart/2018/2/layout/IconVerticalSolidList"/>
    <dgm:cxn modelId="{AA258070-FCF2-4D51-A727-0D385169E4DC}" type="presOf" srcId="{362CFB18-8AD2-4AF6-9993-22AFBFB9C469}" destId="{52EA9B45-BAE8-4D7C-85FC-2BB5E4D79928}" srcOrd="0" destOrd="0" presId="urn:microsoft.com/office/officeart/2018/2/layout/IconVerticalSolidList"/>
    <dgm:cxn modelId="{FA845F76-6686-45FD-9531-CE3DBBA80C8B}" srcId="{3E9DB27E-3F34-4CC0-94F7-93CCF822D84E}" destId="{42EA44A2-94B2-4964-88FB-46709F730490}" srcOrd="2" destOrd="0" parTransId="{8E8CEBC0-BFD9-4CB5-ABA9-427BC3E7F48C}" sibTransId="{88C1C197-B7AA-4FC5-B595-5CDC94BB8E03}"/>
    <dgm:cxn modelId="{03F3EF83-C17D-4875-B1E8-D345487FAF2F}" type="presOf" srcId="{42EA44A2-94B2-4964-88FB-46709F730490}" destId="{616ED085-EA5E-43FF-9ABB-94C163D1C69A}" srcOrd="0" destOrd="0" presId="urn:microsoft.com/office/officeart/2018/2/layout/IconVerticalSolidList"/>
    <dgm:cxn modelId="{5B0B049C-19E9-49D9-9772-DB7C6060E6D4}" srcId="{3E9DB27E-3F34-4CC0-94F7-93CCF822D84E}" destId="{362CFB18-8AD2-4AF6-9993-22AFBFB9C469}" srcOrd="1" destOrd="0" parTransId="{C50ED8F6-1699-4913-A792-9C5D1733BD64}" sibTransId="{1FBBE66B-75FE-40E1-8478-FEF8D97D289F}"/>
    <dgm:cxn modelId="{861CB7BD-A645-4319-8012-F748F8B75568}" type="presParOf" srcId="{C71A9DFF-3D0C-4F26-AD3C-12FD33AD5C43}" destId="{215FA849-102F-41FF-A0A0-647E0C964921}" srcOrd="0" destOrd="0" presId="urn:microsoft.com/office/officeart/2018/2/layout/IconVerticalSolidList"/>
    <dgm:cxn modelId="{8004B633-AEBF-4569-AE2B-938BA284831B}" type="presParOf" srcId="{215FA849-102F-41FF-A0A0-647E0C964921}" destId="{DF0F4550-E9CB-49FF-B6B3-FF1B171AA359}" srcOrd="0" destOrd="0" presId="urn:microsoft.com/office/officeart/2018/2/layout/IconVerticalSolidList"/>
    <dgm:cxn modelId="{2D8A3DEE-8868-4A59-94E0-2DE0A3FBF5AD}" type="presParOf" srcId="{215FA849-102F-41FF-A0A0-647E0C964921}" destId="{7AEB74CB-78D5-4A3E-81C2-AC2B9E7DE859}" srcOrd="1" destOrd="0" presId="urn:microsoft.com/office/officeart/2018/2/layout/IconVerticalSolidList"/>
    <dgm:cxn modelId="{D8D6BE2D-FF91-4A41-A411-ED8CA0529895}" type="presParOf" srcId="{215FA849-102F-41FF-A0A0-647E0C964921}" destId="{7CFCBEE3-2354-41D5-BE0D-258EE4673B0B}" srcOrd="2" destOrd="0" presId="urn:microsoft.com/office/officeart/2018/2/layout/IconVerticalSolidList"/>
    <dgm:cxn modelId="{80442203-A520-42F1-BE94-A73FDA5E5664}" type="presParOf" srcId="{215FA849-102F-41FF-A0A0-647E0C964921}" destId="{8B4E8144-6693-4AA1-A60C-5477BA689B1B}" srcOrd="3" destOrd="0" presId="urn:microsoft.com/office/officeart/2018/2/layout/IconVerticalSolidList"/>
    <dgm:cxn modelId="{C2A7D0F3-975B-4E75-B84F-3A90A3218C9D}" type="presParOf" srcId="{C71A9DFF-3D0C-4F26-AD3C-12FD33AD5C43}" destId="{284A953D-6666-43C0-BEF0-0D4EFB5A12F2}" srcOrd="1" destOrd="0" presId="urn:microsoft.com/office/officeart/2018/2/layout/IconVerticalSolidList"/>
    <dgm:cxn modelId="{9F06CF36-0279-4375-B2E3-1D5C77B19298}" type="presParOf" srcId="{C71A9DFF-3D0C-4F26-AD3C-12FD33AD5C43}" destId="{ACE2F63E-D6AD-4CE3-B184-C48D633DCA79}" srcOrd="2" destOrd="0" presId="urn:microsoft.com/office/officeart/2018/2/layout/IconVerticalSolidList"/>
    <dgm:cxn modelId="{D860FEA3-14B2-4D41-A28C-CC2C0F245264}" type="presParOf" srcId="{ACE2F63E-D6AD-4CE3-B184-C48D633DCA79}" destId="{CF0CB12C-322E-4819-B6DB-4251FC257D43}" srcOrd="0" destOrd="0" presId="urn:microsoft.com/office/officeart/2018/2/layout/IconVerticalSolidList"/>
    <dgm:cxn modelId="{DC0EB7D3-997E-4463-9EDC-B5F603F1E3EA}" type="presParOf" srcId="{ACE2F63E-D6AD-4CE3-B184-C48D633DCA79}" destId="{C7F73827-3F57-4913-BAB0-7146183E5840}" srcOrd="1" destOrd="0" presId="urn:microsoft.com/office/officeart/2018/2/layout/IconVerticalSolidList"/>
    <dgm:cxn modelId="{24CF75CA-D4E2-4C99-9460-617592481C11}" type="presParOf" srcId="{ACE2F63E-D6AD-4CE3-B184-C48D633DCA79}" destId="{3D916EF8-FC1D-4A9E-993C-0A67EAC1C199}" srcOrd="2" destOrd="0" presId="urn:microsoft.com/office/officeart/2018/2/layout/IconVerticalSolidList"/>
    <dgm:cxn modelId="{966642F5-6C98-4A78-9B4F-F78EB503799F}" type="presParOf" srcId="{ACE2F63E-D6AD-4CE3-B184-C48D633DCA79}" destId="{52EA9B45-BAE8-4D7C-85FC-2BB5E4D79928}" srcOrd="3" destOrd="0" presId="urn:microsoft.com/office/officeart/2018/2/layout/IconVerticalSolidList"/>
    <dgm:cxn modelId="{AC02A184-77C5-4CDE-A5FC-E689DFA65CCE}" type="presParOf" srcId="{C71A9DFF-3D0C-4F26-AD3C-12FD33AD5C43}" destId="{24AB47DF-4D0A-48C6-AF98-89166AD2E610}" srcOrd="3" destOrd="0" presId="urn:microsoft.com/office/officeart/2018/2/layout/IconVerticalSolidList"/>
    <dgm:cxn modelId="{244EDDD6-1329-4159-9BA2-0B2EBD79E891}" type="presParOf" srcId="{C71A9DFF-3D0C-4F26-AD3C-12FD33AD5C43}" destId="{E4569312-7735-4613-BCB0-55D22B8B3FCE}" srcOrd="4" destOrd="0" presId="urn:microsoft.com/office/officeart/2018/2/layout/IconVerticalSolidList"/>
    <dgm:cxn modelId="{3821AEDF-645A-4442-8931-68DD2C8A4B56}" type="presParOf" srcId="{E4569312-7735-4613-BCB0-55D22B8B3FCE}" destId="{6DC4B05F-0763-449C-B1D8-02D6EB4C42B8}" srcOrd="0" destOrd="0" presId="urn:microsoft.com/office/officeart/2018/2/layout/IconVerticalSolidList"/>
    <dgm:cxn modelId="{E33F6739-4509-400C-8F2E-8774282C8F05}" type="presParOf" srcId="{E4569312-7735-4613-BCB0-55D22B8B3FCE}" destId="{F506D962-D9AA-4E78-AD32-1F3754F10901}" srcOrd="1" destOrd="0" presId="urn:microsoft.com/office/officeart/2018/2/layout/IconVerticalSolidList"/>
    <dgm:cxn modelId="{465CF330-B395-4857-9B88-7071284D9A4F}" type="presParOf" srcId="{E4569312-7735-4613-BCB0-55D22B8B3FCE}" destId="{2AECE68E-7C3D-47D9-B515-052D2869E0D9}" srcOrd="2" destOrd="0" presId="urn:microsoft.com/office/officeart/2018/2/layout/IconVerticalSolidList"/>
    <dgm:cxn modelId="{847DC59E-7F8F-49E4-AB28-B069A80880BC}" type="presParOf" srcId="{E4569312-7735-4613-BCB0-55D22B8B3FCE}" destId="{616ED085-EA5E-43FF-9ABB-94C163D1C6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0122C6-15C9-4043-A317-CD65E376FB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B33408-5043-418C-97D2-B4B1D688D4A3}">
      <dgm:prSet/>
      <dgm:spPr/>
      <dgm:t>
        <a:bodyPr/>
        <a:lstStyle/>
        <a:p>
          <a:r>
            <a:rPr lang="en-US" b="1"/>
            <a:t>Challenges Faced</a:t>
          </a:r>
          <a:r>
            <a:rPr lang="en-US"/>
            <a:t>:</a:t>
          </a:r>
        </a:p>
      </dgm:t>
    </dgm:pt>
    <dgm:pt modelId="{F3F91A87-31F0-48B0-B3A4-71CF4E7A7CD3}" type="parTrans" cxnId="{967BCFA9-3AEF-4E1A-BE5D-F77543737D58}">
      <dgm:prSet/>
      <dgm:spPr/>
      <dgm:t>
        <a:bodyPr/>
        <a:lstStyle/>
        <a:p>
          <a:endParaRPr lang="en-US"/>
        </a:p>
      </dgm:t>
    </dgm:pt>
    <dgm:pt modelId="{92EB0C31-0655-42A4-8434-F8BB8F14374D}" type="sibTrans" cxnId="{967BCFA9-3AEF-4E1A-BE5D-F77543737D58}">
      <dgm:prSet/>
      <dgm:spPr/>
      <dgm:t>
        <a:bodyPr/>
        <a:lstStyle/>
        <a:p>
          <a:endParaRPr lang="en-US"/>
        </a:p>
      </dgm:t>
    </dgm:pt>
    <dgm:pt modelId="{0B40FF24-D409-4990-A587-B557EF54C6A3}">
      <dgm:prSet/>
      <dgm:spPr/>
      <dgm:t>
        <a:bodyPr/>
        <a:lstStyle/>
        <a:p>
          <a:r>
            <a:rPr lang="en-US"/>
            <a:t>Integration delays with speech-to-text API.</a:t>
          </a:r>
        </a:p>
      </dgm:t>
    </dgm:pt>
    <dgm:pt modelId="{BBBBB550-543E-40A8-8D6A-4D285FE4EBD8}" type="parTrans" cxnId="{553F9E5B-F81E-4F54-8A7A-46EAB0BA59D1}">
      <dgm:prSet/>
      <dgm:spPr/>
      <dgm:t>
        <a:bodyPr/>
        <a:lstStyle/>
        <a:p>
          <a:endParaRPr lang="en-US"/>
        </a:p>
      </dgm:t>
    </dgm:pt>
    <dgm:pt modelId="{78D4F0F2-639B-4DE3-B87E-52494017E185}" type="sibTrans" cxnId="{553F9E5B-F81E-4F54-8A7A-46EAB0BA59D1}">
      <dgm:prSet/>
      <dgm:spPr/>
      <dgm:t>
        <a:bodyPr/>
        <a:lstStyle/>
        <a:p>
          <a:endParaRPr lang="en-US"/>
        </a:p>
      </dgm:t>
    </dgm:pt>
    <dgm:pt modelId="{76CDE643-C2B3-4BD5-BD4E-B68DD90A5838}">
      <dgm:prSet/>
      <dgm:spPr/>
      <dgm:t>
        <a:bodyPr/>
        <a:lstStyle/>
        <a:p>
          <a:r>
            <a:rPr lang="en-US"/>
            <a:t>Managing responsiveness for different device screens.</a:t>
          </a:r>
        </a:p>
      </dgm:t>
    </dgm:pt>
    <dgm:pt modelId="{B948ECE4-F44B-4E6A-B840-D8DE5E6E3F64}" type="parTrans" cxnId="{CE6DD679-0CA9-4C65-BA07-492E846090AC}">
      <dgm:prSet/>
      <dgm:spPr/>
      <dgm:t>
        <a:bodyPr/>
        <a:lstStyle/>
        <a:p>
          <a:endParaRPr lang="en-US"/>
        </a:p>
      </dgm:t>
    </dgm:pt>
    <dgm:pt modelId="{597C932D-A677-4DDA-B0A2-D92C4B39542B}" type="sibTrans" cxnId="{CE6DD679-0CA9-4C65-BA07-492E846090AC}">
      <dgm:prSet/>
      <dgm:spPr/>
      <dgm:t>
        <a:bodyPr/>
        <a:lstStyle/>
        <a:p>
          <a:endParaRPr lang="en-US"/>
        </a:p>
      </dgm:t>
    </dgm:pt>
    <dgm:pt modelId="{8E77092F-4E23-4BEE-9135-92B561E5A165}">
      <dgm:prSet/>
      <dgm:spPr/>
      <dgm:t>
        <a:bodyPr/>
        <a:lstStyle/>
        <a:p>
          <a:r>
            <a:rPr lang="en-US"/>
            <a:t>Ensuring accuracy in speech-to-text.</a:t>
          </a:r>
        </a:p>
      </dgm:t>
    </dgm:pt>
    <dgm:pt modelId="{9794A98A-D618-4698-8919-6188FC9B6577}" type="parTrans" cxnId="{F666946E-9D33-4EB3-9A12-64297BD379F2}">
      <dgm:prSet/>
      <dgm:spPr/>
      <dgm:t>
        <a:bodyPr/>
        <a:lstStyle/>
        <a:p>
          <a:endParaRPr lang="en-US"/>
        </a:p>
      </dgm:t>
    </dgm:pt>
    <dgm:pt modelId="{6D9B75DA-5292-4215-B22F-B6092D0CD85F}" type="sibTrans" cxnId="{F666946E-9D33-4EB3-9A12-64297BD379F2}">
      <dgm:prSet/>
      <dgm:spPr/>
      <dgm:t>
        <a:bodyPr/>
        <a:lstStyle/>
        <a:p>
          <a:endParaRPr lang="en-US"/>
        </a:p>
      </dgm:t>
    </dgm:pt>
    <dgm:pt modelId="{4988EA22-15E1-46BC-9C48-6FDAA8458EFE}">
      <dgm:prSet/>
      <dgm:spPr/>
      <dgm:t>
        <a:bodyPr/>
        <a:lstStyle/>
        <a:p>
          <a:r>
            <a:rPr lang="en-US" b="1"/>
            <a:t>Risk Mitigation:</a:t>
          </a:r>
          <a:endParaRPr lang="en-US"/>
        </a:p>
      </dgm:t>
    </dgm:pt>
    <dgm:pt modelId="{6CCCED3A-58AE-4C81-B741-E490107237CA}" type="parTrans" cxnId="{AA437E27-97FB-4C65-9925-89B867F2860C}">
      <dgm:prSet/>
      <dgm:spPr/>
      <dgm:t>
        <a:bodyPr/>
        <a:lstStyle/>
        <a:p>
          <a:endParaRPr lang="en-US"/>
        </a:p>
      </dgm:t>
    </dgm:pt>
    <dgm:pt modelId="{41C6A024-65E9-49AF-AF6A-840C75E9508B}" type="sibTrans" cxnId="{AA437E27-97FB-4C65-9925-89B867F2860C}">
      <dgm:prSet/>
      <dgm:spPr/>
      <dgm:t>
        <a:bodyPr/>
        <a:lstStyle/>
        <a:p>
          <a:endParaRPr lang="en-US"/>
        </a:p>
      </dgm:t>
    </dgm:pt>
    <dgm:pt modelId="{1B9F0BC9-5EAA-4728-8A27-1C4540FE5462}">
      <dgm:prSet/>
      <dgm:spPr/>
      <dgm:t>
        <a:bodyPr/>
        <a:lstStyle/>
        <a:p>
          <a:r>
            <a:rPr lang="en-US"/>
            <a:t>Flexible sprint adjustments.</a:t>
          </a:r>
        </a:p>
      </dgm:t>
    </dgm:pt>
    <dgm:pt modelId="{7159E75F-BFAC-4CE8-861E-6E1A08D2DE52}" type="parTrans" cxnId="{1332A09A-BE7F-412C-9B66-889AA02337E1}">
      <dgm:prSet/>
      <dgm:spPr/>
      <dgm:t>
        <a:bodyPr/>
        <a:lstStyle/>
        <a:p>
          <a:endParaRPr lang="en-US"/>
        </a:p>
      </dgm:t>
    </dgm:pt>
    <dgm:pt modelId="{5442963D-6BAD-43DC-B282-51DF699E228E}" type="sibTrans" cxnId="{1332A09A-BE7F-412C-9B66-889AA02337E1}">
      <dgm:prSet/>
      <dgm:spPr/>
      <dgm:t>
        <a:bodyPr/>
        <a:lstStyle/>
        <a:p>
          <a:endParaRPr lang="en-US"/>
        </a:p>
      </dgm:t>
    </dgm:pt>
    <dgm:pt modelId="{6E0D6B1D-D7D5-418D-949F-042500C2401B}">
      <dgm:prSet/>
      <dgm:spPr/>
      <dgm:t>
        <a:bodyPr/>
        <a:lstStyle/>
        <a:p>
          <a:r>
            <a:rPr lang="en-US"/>
            <a:t>Frequent team discussions to address evolving needs.</a:t>
          </a:r>
        </a:p>
      </dgm:t>
    </dgm:pt>
    <dgm:pt modelId="{0660883F-2301-466B-818E-85CA3648C60B}" type="parTrans" cxnId="{E05B2972-1FCC-4C66-A192-9B9A6D7046E7}">
      <dgm:prSet/>
      <dgm:spPr/>
      <dgm:t>
        <a:bodyPr/>
        <a:lstStyle/>
        <a:p>
          <a:endParaRPr lang="en-US"/>
        </a:p>
      </dgm:t>
    </dgm:pt>
    <dgm:pt modelId="{82E7F284-E8BF-40E1-95E7-C27AF9010AFD}" type="sibTrans" cxnId="{E05B2972-1FCC-4C66-A192-9B9A6D7046E7}">
      <dgm:prSet/>
      <dgm:spPr/>
      <dgm:t>
        <a:bodyPr/>
        <a:lstStyle/>
        <a:p>
          <a:endParaRPr lang="en-US"/>
        </a:p>
      </dgm:t>
    </dgm:pt>
    <dgm:pt modelId="{005BB86A-DCE0-4679-AE10-E2D44920D954}">
      <dgm:prSet/>
      <dgm:spPr/>
      <dgm:t>
        <a:bodyPr/>
        <a:lstStyle/>
        <a:p>
          <a:r>
            <a:rPr lang="en-US"/>
            <a:t>Ongoing testing to mitigate API failures.</a:t>
          </a:r>
        </a:p>
      </dgm:t>
    </dgm:pt>
    <dgm:pt modelId="{2552653A-7F99-4B62-B747-AB8C5090DDA0}" type="parTrans" cxnId="{CEA0806E-9B91-422C-BB17-A62D6C0F3195}">
      <dgm:prSet/>
      <dgm:spPr/>
      <dgm:t>
        <a:bodyPr/>
        <a:lstStyle/>
        <a:p>
          <a:endParaRPr lang="en-US"/>
        </a:p>
      </dgm:t>
    </dgm:pt>
    <dgm:pt modelId="{640D9D95-822B-4116-95FE-DE21799ACC05}" type="sibTrans" cxnId="{CEA0806E-9B91-422C-BB17-A62D6C0F3195}">
      <dgm:prSet/>
      <dgm:spPr/>
      <dgm:t>
        <a:bodyPr/>
        <a:lstStyle/>
        <a:p>
          <a:endParaRPr lang="en-US"/>
        </a:p>
      </dgm:t>
    </dgm:pt>
    <dgm:pt modelId="{A88F7671-4591-41F4-B055-63E542347FC9}" type="pres">
      <dgm:prSet presAssocID="{B20122C6-15C9-4043-A317-CD65E376FB77}" presName="vert0" presStyleCnt="0">
        <dgm:presLayoutVars>
          <dgm:dir/>
          <dgm:animOne val="branch"/>
          <dgm:animLvl val="lvl"/>
        </dgm:presLayoutVars>
      </dgm:prSet>
      <dgm:spPr/>
    </dgm:pt>
    <dgm:pt modelId="{50FA3116-7E62-423E-8166-D86EC798B3CA}" type="pres">
      <dgm:prSet presAssocID="{F3B33408-5043-418C-97D2-B4B1D688D4A3}" presName="thickLine" presStyleLbl="alignNode1" presStyleIdx="0" presStyleCnt="8"/>
      <dgm:spPr/>
    </dgm:pt>
    <dgm:pt modelId="{22FE8ACA-E165-409A-87CC-CB738402FAA0}" type="pres">
      <dgm:prSet presAssocID="{F3B33408-5043-418C-97D2-B4B1D688D4A3}" presName="horz1" presStyleCnt="0"/>
      <dgm:spPr/>
    </dgm:pt>
    <dgm:pt modelId="{92186EAC-6FA9-42ED-B17E-731B013786DF}" type="pres">
      <dgm:prSet presAssocID="{F3B33408-5043-418C-97D2-B4B1D688D4A3}" presName="tx1" presStyleLbl="revTx" presStyleIdx="0" presStyleCnt="8"/>
      <dgm:spPr/>
    </dgm:pt>
    <dgm:pt modelId="{FA3D77B1-4230-49F5-9B08-2945DD5F4D48}" type="pres">
      <dgm:prSet presAssocID="{F3B33408-5043-418C-97D2-B4B1D688D4A3}" presName="vert1" presStyleCnt="0"/>
      <dgm:spPr/>
    </dgm:pt>
    <dgm:pt modelId="{515A7ED6-6818-4C53-9DF8-B8F85B98A855}" type="pres">
      <dgm:prSet presAssocID="{0B40FF24-D409-4990-A587-B557EF54C6A3}" presName="thickLine" presStyleLbl="alignNode1" presStyleIdx="1" presStyleCnt="8"/>
      <dgm:spPr/>
    </dgm:pt>
    <dgm:pt modelId="{053C20CD-23C9-4924-8A6E-AA7CDB9128F7}" type="pres">
      <dgm:prSet presAssocID="{0B40FF24-D409-4990-A587-B557EF54C6A3}" presName="horz1" presStyleCnt="0"/>
      <dgm:spPr/>
    </dgm:pt>
    <dgm:pt modelId="{B2A5585A-AA38-4F91-982A-0D124BD80AA4}" type="pres">
      <dgm:prSet presAssocID="{0B40FF24-D409-4990-A587-B557EF54C6A3}" presName="tx1" presStyleLbl="revTx" presStyleIdx="1" presStyleCnt="8"/>
      <dgm:spPr/>
    </dgm:pt>
    <dgm:pt modelId="{067A437E-463E-458E-9BF0-B0123AD9DC9A}" type="pres">
      <dgm:prSet presAssocID="{0B40FF24-D409-4990-A587-B557EF54C6A3}" presName="vert1" presStyleCnt="0"/>
      <dgm:spPr/>
    </dgm:pt>
    <dgm:pt modelId="{1D27653E-6E0A-4EBB-84DE-C1717B96223B}" type="pres">
      <dgm:prSet presAssocID="{76CDE643-C2B3-4BD5-BD4E-B68DD90A5838}" presName="thickLine" presStyleLbl="alignNode1" presStyleIdx="2" presStyleCnt="8"/>
      <dgm:spPr/>
    </dgm:pt>
    <dgm:pt modelId="{1BA88A0A-2A1D-4556-A070-602D96340BD9}" type="pres">
      <dgm:prSet presAssocID="{76CDE643-C2B3-4BD5-BD4E-B68DD90A5838}" presName="horz1" presStyleCnt="0"/>
      <dgm:spPr/>
    </dgm:pt>
    <dgm:pt modelId="{F90065E1-FC0D-4F2F-A029-7DE6CC5D3828}" type="pres">
      <dgm:prSet presAssocID="{76CDE643-C2B3-4BD5-BD4E-B68DD90A5838}" presName="tx1" presStyleLbl="revTx" presStyleIdx="2" presStyleCnt="8"/>
      <dgm:spPr/>
    </dgm:pt>
    <dgm:pt modelId="{BC0D93D2-08DD-49F7-BE15-FC6B8FE620A5}" type="pres">
      <dgm:prSet presAssocID="{76CDE643-C2B3-4BD5-BD4E-B68DD90A5838}" presName="vert1" presStyleCnt="0"/>
      <dgm:spPr/>
    </dgm:pt>
    <dgm:pt modelId="{0FD0ACA5-A230-4F9D-85F7-177DCF9CD035}" type="pres">
      <dgm:prSet presAssocID="{8E77092F-4E23-4BEE-9135-92B561E5A165}" presName="thickLine" presStyleLbl="alignNode1" presStyleIdx="3" presStyleCnt="8"/>
      <dgm:spPr/>
    </dgm:pt>
    <dgm:pt modelId="{76158CBA-F583-43C0-A488-A2955A30BB89}" type="pres">
      <dgm:prSet presAssocID="{8E77092F-4E23-4BEE-9135-92B561E5A165}" presName="horz1" presStyleCnt="0"/>
      <dgm:spPr/>
    </dgm:pt>
    <dgm:pt modelId="{A14CA325-2221-488C-BF5E-7182498589E3}" type="pres">
      <dgm:prSet presAssocID="{8E77092F-4E23-4BEE-9135-92B561E5A165}" presName="tx1" presStyleLbl="revTx" presStyleIdx="3" presStyleCnt="8"/>
      <dgm:spPr/>
    </dgm:pt>
    <dgm:pt modelId="{B359ACCA-917A-43F0-A1C6-FE691CD090EA}" type="pres">
      <dgm:prSet presAssocID="{8E77092F-4E23-4BEE-9135-92B561E5A165}" presName="vert1" presStyleCnt="0"/>
      <dgm:spPr/>
    </dgm:pt>
    <dgm:pt modelId="{275953CD-856E-4080-BE60-D4A1ECC33794}" type="pres">
      <dgm:prSet presAssocID="{4988EA22-15E1-46BC-9C48-6FDAA8458EFE}" presName="thickLine" presStyleLbl="alignNode1" presStyleIdx="4" presStyleCnt="8"/>
      <dgm:spPr/>
    </dgm:pt>
    <dgm:pt modelId="{8F0C8C27-FB89-4680-8DC7-1E5DB20F2743}" type="pres">
      <dgm:prSet presAssocID="{4988EA22-15E1-46BC-9C48-6FDAA8458EFE}" presName="horz1" presStyleCnt="0"/>
      <dgm:spPr/>
    </dgm:pt>
    <dgm:pt modelId="{B071CC28-AC9B-4C4D-AB30-06EB7E79D062}" type="pres">
      <dgm:prSet presAssocID="{4988EA22-15E1-46BC-9C48-6FDAA8458EFE}" presName="tx1" presStyleLbl="revTx" presStyleIdx="4" presStyleCnt="8"/>
      <dgm:spPr/>
    </dgm:pt>
    <dgm:pt modelId="{71248270-C93C-4DD7-A391-C3EC04896892}" type="pres">
      <dgm:prSet presAssocID="{4988EA22-15E1-46BC-9C48-6FDAA8458EFE}" presName="vert1" presStyleCnt="0"/>
      <dgm:spPr/>
    </dgm:pt>
    <dgm:pt modelId="{FB065546-6E9A-44DD-A68C-A2795B834E72}" type="pres">
      <dgm:prSet presAssocID="{1B9F0BC9-5EAA-4728-8A27-1C4540FE5462}" presName="thickLine" presStyleLbl="alignNode1" presStyleIdx="5" presStyleCnt="8"/>
      <dgm:spPr/>
    </dgm:pt>
    <dgm:pt modelId="{9AD91328-B56F-496B-AD4D-E549860BAE29}" type="pres">
      <dgm:prSet presAssocID="{1B9F0BC9-5EAA-4728-8A27-1C4540FE5462}" presName="horz1" presStyleCnt="0"/>
      <dgm:spPr/>
    </dgm:pt>
    <dgm:pt modelId="{7AF48057-9EE5-4820-89E5-FB531DDA05BB}" type="pres">
      <dgm:prSet presAssocID="{1B9F0BC9-5EAA-4728-8A27-1C4540FE5462}" presName="tx1" presStyleLbl="revTx" presStyleIdx="5" presStyleCnt="8"/>
      <dgm:spPr/>
    </dgm:pt>
    <dgm:pt modelId="{B389DF6C-3371-4F14-8AEE-93D127C3A690}" type="pres">
      <dgm:prSet presAssocID="{1B9F0BC9-5EAA-4728-8A27-1C4540FE5462}" presName="vert1" presStyleCnt="0"/>
      <dgm:spPr/>
    </dgm:pt>
    <dgm:pt modelId="{5440051F-CD12-4447-9343-C1D3A6E30E03}" type="pres">
      <dgm:prSet presAssocID="{6E0D6B1D-D7D5-418D-949F-042500C2401B}" presName="thickLine" presStyleLbl="alignNode1" presStyleIdx="6" presStyleCnt="8"/>
      <dgm:spPr/>
    </dgm:pt>
    <dgm:pt modelId="{526F2F1E-855C-49F1-A3C4-DCB651887129}" type="pres">
      <dgm:prSet presAssocID="{6E0D6B1D-D7D5-418D-949F-042500C2401B}" presName="horz1" presStyleCnt="0"/>
      <dgm:spPr/>
    </dgm:pt>
    <dgm:pt modelId="{10EA10E5-F23F-466A-9E38-752B28CAB295}" type="pres">
      <dgm:prSet presAssocID="{6E0D6B1D-D7D5-418D-949F-042500C2401B}" presName="tx1" presStyleLbl="revTx" presStyleIdx="6" presStyleCnt="8"/>
      <dgm:spPr/>
    </dgm:pt>
    <dgm:pt modelId="{7FEBB737-3088-4C41-8E4B-ADA5D06A2772}" type="pres">
      <dgm:prSet presAssocID="{6E0D6B1D-D7D5-418D-949F-042500C2401B}" presName="vert1" presStyleCnt="0"/>
      <dgm:spPr/>
    </dgm:pt>
    <dgm:pt modelId="{4CDF06AA-5D5B-4684-9994-B4D63E82D1CF}" type="pres">
      <dgm:prSet presAssocID="{005BB86A-DCE0-4679-AE10-E2D44920D954}" presName="thickLine" presStyleLbl="alignNode1" presStyleIdx="7" presStyleCnt="8"/>
      <dgm:spPr/>
    </dgm:pt>
    <dgm:pt modelId="{273D13B1-FF9E-4F0E-A3E4-4D0136059668}" type="pres">
      <dgm:prSet presAssocID="{005BB86A-DCE0-4679-AE10-E2D44920D954}" presName="horz1" presStyleCnt="0"/>
      <dgm:spPr/>
    </dgm:pt>
    <dgm:pt modelId="{635C8898-B7A8-4309-8469-94D647E3DA8F}" type="pres">
      <dgm:prSet presAssocID="{005BB86A-DCE0-4679-AE10-E2D44920D954}" presName="tx1" presStyleLbl="revTx" presStyleIdx="7" presStyleCnt="8"/>
      <dgm:spPr/>
    </dgm:pt>
    <dgm:pt modelId="{6F071AD7-A66B-46BC-997D-6AE85EE71EF6}" type="pres">
      <dgm:prSet presAssocID="{005BB86A-DCE0-4679-AE10-E2D44920D954}" presName="vert1" presStyleCnt="0"/>
      <dgm:spPr/>
    </dgm:pt>
  </dgm:ptLst>
  <dgm:cxnLst>
    <dgm:cxn modelId="{B3526C00-6D15-491D-A7E6-5E76395D1E7F}" type="presOf" srcId="{6E0D6B1D-D7D5-418D-949F-042500C2401B}" destId="{10EA10E5-F23F-466A-9E38-752B28CAB295}" srcOrd="0" destOrd="0" presId="urn:microsoft.com/office/officeart/2008/layout/LinedList"/>
    <dgm:cxn modelId="{AA437E27-97FB-4C65-9925-89B867F2860C}" srcId="{B20122C6-15C9-4043-A317-CD65E376FB77}" destId="{4988EA22-15E1-46BC-9C48-6FDAA8458EFE}" srcOrd="4" destOrd="0" parTransId="{6CCCED3A-58AE-4C81-B741-E490107237CA}" sibTransId="{41C6A024-65E9-49AF-AF6A-840C75E9508B}"/>
    <dgm:cxn modelId="{99B3E539-D5C7-4562-9216-8DC19180A905}" type="presOf" srcId="{B20122C6-15C9-4043-A317-CD65E376FB77}" destId="{A88F7671-4591-41F4-B055-63E542347FC9}" srcOrd="0" destOrd="0" presId="urn:microsoft.com/office/officeart/2008/layout/LinedList"/>
    <dgm:cxn modelId="{553F9E5B-F81E-4F54-8A7A-46EAB0BA59D1}" srcId="{B20122C6-15C9-4043-A317-CD65E376FB77}" destId="{0B40FF24-D409-4990-A587-B557EF54C6A3}" srcOrd="1" destOrd="0" parTransId="{BBBBB550-543E-40A8-8D6A-4D285FE4EBD8}" sibTransId="{78D4F0F2-639B-4DE3-B87E-52494017E185}"/>
    <dgm:cxn modelId="{43A9395E-14DF-4B49-8BCC-445010550D4A}" type="presOf" srcId="{4988EA22-15E1-46BC-9C48-6FDAA8458EFE}" destId="{B071CC28-AC9B-4C4D-AB30-06EB7E79D062}" srcOrd="0" destOrd="0" presId="urn:microsoft.com/office/officeart/2008/layout/LinedList"/>
    <dgm:cxn modelId="{BA20B347-B846-4199-AE93-6E3880D870B0}" type="presOf" srcId="{F3B33408-5043-418C-97D2-B4B1D688D4A3}" destId="{92186EAC-6FA9-42ED-B17E-731B013786DF}" srcOrd="0" destOrd="0" presId="urn:microsoft.com/office/officeart/2008/layout/LinedList"/>
    <dgm:cxn modelId="{CEA0806E-9B91-422C-BB17-A62D6C0F3195}" srcId="{B20122C6-15C9-4043-A317-CD65E376FB77}" destId="{005BB86A-DCE0-4679-AE10-E2D44920D954}" srcOrd="7" destOrd="0" parTransId="{2552653A-7F99-4B62-B747-AB8C5090DDA0}" sibTransId="{640D9D95-822B-4116-95FE-DE21799ACC05}"/>
    <dgm:cxn modelId="{F666946E-9D33-4EB3-9A12-64297BD379F2}" srcId="{B20122C6-15C9-4043-A317-CD65E376FB77}" destId="{8E77092F-4E23-4BEE-9135-92B561E5A165}" srcOrd="3" destOrd="0" parTransId="{9794A98A-D618-4698-8919-6188FC9B6577}" sibTransId="{6D9B75DA-5292-4215-B22F-B6092D0CD85F}"/>
    <dgm:cxn modelId="{E05B2972-1FCC-4C66-A192-9B9A6D7046E7}" srcId="{B20122C6-15C9-4043-A317-CD65E376FB77}" destId="{6E0D6B1D-D7D5-418D-949F-042500C2401B}" srcOrd="6" destOrd="0" parTransId="{0660883F-2301-466B-818E-85CA3648C60B}" sibTransId="{82E7F284-E8BF-40E1-95E7-C27AF9010AFD}"/>
    <dgm:cxn modelId="{104AA579-A5F1-45FE-96CF-F7CCA2FA21EB}" type="presOf" srcId="{0B40FF24-D409-4990-A587-B557EF54C6A3}" destId="{B2A5585A-AA38-4F91-982A-0D124BD80AA4}" srcOrd="0" destOrd="0" presId="urn:microsoft.com/office/officeart/2008/layout/LinedList"/>
    <dgm:cxn modelId="{CE6DD679-0CA9-4C65-BA07-492E846090AC}" srcId="{B20122C6-15C9-4043-A317-CD65E376FB77}" destId="{76CDE643-C2B3-4BD5-BD4E-B68DD90A5838}" srcOrd="2" destOrd="0" parTransId="{B948ECE4-F44B-4E6A-B840-D8DE5E6E3F64}" sibTransId="{597C932D-A677-4DDA-B0A2-D92C4B39542B}"/>
    <dgm:cxn modelId="{F20A418E-8D4C-4D02-9D31-D50980490D2E}" type="presOf" srcId="{8E77092F-4E23-4BEE-9135-92B561E5A165}" destId="{A14CA325-2221-488C-BF5E-7182498589E3}" srcOrd="0" destOrd="0" presId="urn:microsoft.com/office/officeart/2008/layout/LinedList"/>
    <dgm:cxn modelId="{1332A09A-BE7F-412C-9B66-889AA02337E1}" srcId="{B20122C6-15C9-4043-A317-CD65E376FB77}" destId="{1B9F0BC9-5EAA-4728-8A27-1C4540FE5462}" srcOrd="5" destOrd="0" parTransId="{7159E75F-BFAC-4CE8-861E-6E1A08D2DE52}" sibTransId="{5442963D-6BAD-43DC-B282-51DF699E228E}"/>
    <dgm:cxn modelId="{967BCFA9-3AEF-4E1A-BE5D-F77543737D58}" srcId="{B20122C6-15C9-4043-A317-CD65E376FB77}" destId="{F3B33408-5043-418C-97D2-B4B1D688D4A3}" srcOrd="0" destOrd="0" parTransId="{F3F91A87-31F0-48B0-B3A4-71CF4E7A7CD3}" sibTransId="{92EB0C31-0655-42A4-8434-F8BB8F14374D}"/>
    <dgm:cxn modelId="{1563ADB7-09D8-4A98-9A3B-E39FFD87EC8D}" type="presOf" srcId="{1B9F0BC9-5EAA-4728-8A27-1C4540FE5462}" destId="{7AF48057-9EE5-4820-89E5-FB531DDA05BB}" srcOrd="0" destOrd="0" presId="urn:microsoft.com/office/officeart/2008/layout/LinedList"/>
    <dgm:cxn modelId="{2CE975DC-6152-4E91-8AF7-007FCF912969}" type="presOf" srcId="{76CDE643-C2B3-4BD5-BD4E-B68DD90A5838}" destId="{F90065E1-FC0D-4F2F-A029-7DE6CC5D3828}" srcOrd="0" destOrd="0" presId="urn:microsoft.com/office/officeart/2008/layout/LinedList"/>
    <dgm:cxn modelId="{716A44E5-AA5D-46A1-9EBE-DF01AFD1B7FD}" type="presOf" srcId="{005BB86A-DCE0-4679-AE10-E2D44920D954}" destId="{635C8898-B7A8-4309-8469-94D647E3DA8F}" srcOrd="0" destOrd="0" presId="urn:microsoft.com/office/officeart/2008/layout/LinedList"/>
    <dgm:cxn modelId="{ADF40437-C511-4123-A99D-6F1CB7A91442}" type="presParOf" srcId="{A88F7671-4591-41F4-B055-63E542347FC9}" destId="{50FA3116-7E62-423E-8166-D86EC798B3CA}" srcOrd="0" destOrd="0" presId="urn:microsoft.com/office/officeart/2008/layout/LinedList"/>
    <dgm:cxn modelId="{F72CD510-3D64-4422-A642-CBCBE6B2FDD4}" type="presParOf" srcId="{A88F7671-4591-41F4-B055-63E542347FC9}" destId="{22FE8ACA-E165-409A-87CC-CB738402FAA0}" srcOrd="1" destOrd="0" presId="urn:microsoft.com/office/officeart/2008/layout/LinedList"/>
    <dgm:cxn modelId="{FDA9785A-6B12-4633-BE0A-018096453838}" type="presParOf" srcId="{22FE8ACA-E165-409A-87CC-CB738402FAA0}" destId="{92186EAC-6FA9-42ED-B17E-731B013786DF}" srcOrd="0" destOrd="0" presId="urn:microsoft.com/office/officeart/2008/layout/LinedList"/>
    <dgm:cxn modelId="{658E9997-8C16-4FCE-BB63-4C7560F91EC4}" type="presParOf" srcId="{22FE8ACA-E165-409A-87CC-CB738402FAA0}" destId="{FA3D77B1-4230-49F5-9B08-2945DD5F4D48}" srcOrd="1" destOrd="0" presId="urn:microsoft.com/office/officeart/2008/layout/LinedList"/>
    <dgm:cxn modelId="{5F30387D-1EA7-4A3F-90BC-ECCC19285A0F}" type="presParOf" srcId="{A88F7671-4591-41F4-B055-63E542347FC9}" destId="{515A7ED6-6818-4C53-9DF8-B8F85B98A855}" srcOrd="2" destOrd="0" presId="urn:microsoft.com/office/officeart/2008/layout/LinedList"/>
    <dgm:cxn modelId="{C9A83F21-05CE-4AE0-AFEC-AA2E0713772A}" type="presParOf" srcId="{A88F7671-4591-41F4-B055-63E542347FC9}" destId="{053C20CD-23C9-4924-8A6E-AA7CDB9128F7}" srcOrd="3" destOrd="0" presId="urn:microsoft.com/office/officeart/2008/layout/LinedList"/>
    <dgm:cxn modelId="{EE4261F1-2E02-4086-A9A9-6F130CCB49E8}" type="presParOf" srcId="{053C20CD-23C9-4924-8A6E-AA7CDB9128F7}" destId="{B2A5585A-AA38-4F91-982A-0D124BD80AA4}" srcOrd="0" destOrd="0" presId="urn:microsoft.com/office/officeart/2008/layout/LinedList"/>
    <dgm:cxn modelId="{DF69EC65-5871-496F-8769-6520C0AD4DBA}" type="presParOf" srcId="{053C20CD-23C9-4924-8A6E-AA7CDB9128F7}" destId="{067A437E-463E-458E-9BF0-B0123AD9DC9A}" srcOrd="1" destOrd="0" presId="urn:microsoft.com/office/officeart/2008/layout/LinedList"/>
    <dgm:cxn modelId="{02B56551-F9C5-4EDB-99D6-0D236D4B6339}" type="presParOf" srcId="{A88F7671-4591-41F4-B055-63E542347FC9}" destId="{1D27653E-6E0A-4EBB-84DE-C1717B96223B}" srcOrd="4" destOrd="0" presId="urn:microsoft.com/office/officeart/2008/layout/LinedList"/>
    <dgm:cxn modelId="{927ABEEB-D101-45F3-B5BB-4A767BC2EE21}" type="presParOf" srcId="{A88F7671-4591-41F4-B055-63E542347FC9}" destId="{1BA88A0A-2A1D-4556-A070-602D96340BD9}" srcOrd="5" destOrd="0" presId="urn:microsoft.com/office/officeart/2008/layout/LinedList"/>
    <dgm:cxn modelId="{780BBA49-E39A-4206-A33E-F9291931E21C}" type="presParOf" srcId="{1BA88A0A-2A1D-4556-A070-602D96340BD9}" destId="{F90065E1-FC0D-4F2F-A029-7DE6CC5D3828}" srcOrd="0" destOrd="0" presId="urn:microsoft.com/office/officeart/2008/layout/LinedList"/>
    <dgm:cxn modelId="{C0000C61-8B40-4302-89A5-5741AEFE7A98}" type="presParOf" srcId="{1BA88A0A-2A1D-4556-A070-602D96340BD9}" destId="{BC0D93D2-08DD-49F7-BE15-FC6B8FE620A5}" srcOrd="1" destOrd="0" presId="urn:microsoft.com/office/officeart/2008/layout/LinedList"/>
    <dgm:cxn modelId="{5C22A137-6311-405A-9675-42B54DF6D388}" type="presParOf" srcId="{A88F7671-4591-41F4-B055-63E542347FC9}" destId="{0FD0ACA5-A230-4F9D-85F7-177DCF9CD035}" srcOrd="6" destOrd="0" presId="urn:microsoft.com/office/officeart/2008/layout/LinedList"/>
    <dgm:cxn modelId="{7025CD10-01EE-42C4-B228-AC4440F09FCE}" type="presParOf" srcId="{A88F7671-4591-41F4-B055-63E542347FC9}" destId="{76158CBA-F583-43C0-A488-A2955A30BB89}" srcOrd="7" destOrd="0" presId="urn:microsoft.com/office/officeart/2008/layout/LinedList"/>
    <dgm:cxn modelId="{53854B7F-037C-4727-ADCE-0CD90D964B2F}" type="presParOf" srcId="{76158CBA-F583-43C0-A488-A2955A30BB89}" destId="{A14CA325-2221-488C-BF5E-7182498589E3}" srcOrd="0" destOrd="0" presId="urn:microsoft.com/office/officeart/2008/layout/LinedList"/>
    <dgm:cxn modelId="{36FFFD6D-BAD6-4488-9EB5-F73B7140AD97}" type="presParOf" srcId="{76158CBA-F583-43C0-A488-A2955A30BB89}" destId="{B359ACCA-917A-43F0-A1C6-FE691CD090EA}" srcOrd="1" destOrd="0" presId="urn:microsoft.com/office/officeart/2008/layout/LinedList"/>
    <dgm:cxn modelId="{49024E6B-9A7C-44D1-B0DE-BB1D75764E1D}" type="presParOf" srcId="{A88F7671-4591-41F4-B055-63E542347FC9}" destId="{275953CD-856E-4080-BE60-D4A1ECC33794}" srcOrd="8" destOrd="0" presId="urn:microsoft.com/office/officeart/2008/layout/LinedList"/>
    <dgm:cxn modelId="{748EC1C1-F163-4206-AA49-398D88865EB5}" type="presParOf" srcId="{A88F7671-4591-41F4-B055-63E542347FC9}" destId="{8F0C8C27-FB89-4680-8DC7-1E5DB20F2743}" srcOrd="9" destOrd="0" presId="urn:microsoft.com/office/officeart/2008/layout/LinedList"/>
    <dgm:cxn modelId="{6515770D-6437-44E2-BEFA-7401ED3E8069}" type="presParOf" srcId="{8F0C8C27-FB89-4680-8DC7-1E5DB20F2743}" destId="{B071CC28-AC9B-4C4D-AB30-06EB7E79D062}" srcOrd="0" destOrd="0" presId="urn:microsoft.com/office/officeart/2008/layout/LinedList"/>
    <dgm:cxn modelId="{FC4033FF-ADB3-4FE0-98C0-4338FAFF0B2E}" type="presParOf" srcId="{8F0C8C27-FB89-4680-8DC7-1E5DB20F2743}" destId="{71248270-C93C-4DD7-A391-C3EC04896892}" srcOrd="1" destOrd="0" presId="urn:microsoft.com/office/officeart/2008/layout/LinedList"/>
    <dgm:cxn modelId="{F4BEDA1D-EF2F-4B4C-82E1-65017B8B3827}" type="presParOf" srcId="{A88F7671-4591-41F4-B055-63E542347FC9}" destId="{FB065546-6E9A-44DD-A68C-A2795B834E72}" srcOrd="10" destOrd="0" presId="urn:microsoft.com/office/officeart/2008/layout/LinedList"/>
    <dgm:cxn modelId="{836B643F-2AE3-45C3-B5A9-CB87DCBA0AD8}" type="presParOf" srcId="{A88F7671-4591-41F4-B055-63E542347FC9}" destId="{9AD91328-B56F-496B-AD4D-E549860BAE29}" srcOrd="11" destOrd="0" presId="urn:microsoft.com/office/officeart/2008/layout/LinedList"/>
    <dgm:cxn modelId="{4E6232D5-08B8-41B2-A948-5F46BDB99BF7}" type="presParOf" srcId="{9AD91328-B56F-496B-AD4D-E549860BAE29}" destId="{7AF48057-9EE5-4820-89E5-FB531DDA05BB}" srcOrd="0" destOrd="0" presId="urn:microsoft.com/office/officeart/2008/layout/LinedList"/>
    <dgm:cxn modelId="{6C9AB633-2D49-419A-882B-E8634A86BF1B}" type="presParOf" srcId="{9AD91328-B56F-496B-AD4D-E549860BAE29}" destId="{B389DF6C-3371-4F14-8AEE-93D127C3A690}" srcOrd="1" destOrd="0" presId="urn:microsoft.com/office/officeart/2008/layout/LinedList"/>
    <dgm:cxn modelId="{A71AB9BF-0B57-4A0D-BA2C-3BBA9890D281}" type="presParOf" srcId="{A88F7671-4591-41F4-B055-63E542347FC9}" destId="{5440051F-CD12-4447-9343-C1D3A6E30E03}" srcOrd="12" destOrd="0" presId="urn:microsoft.com/office/officeart/2008/layout/LinedList"/>
    <dgm:cxn modelId="{AC17A36D-92BD-4197-A994-D0213C1CFF87}" type="presParOf" srcId="{A88F7671-4591-41F4-B055-63E542347FC9}" destId="{526F2F1E-855C-49F1-A3C4-DCB651887129}" srcOrd="13" destOrd="0" presId="urn:microsoft.com/office/officeart/2008/layout/LinedList"/>
    <dgm:cxn modelId="{20849BCD-61A2-45B6-9883-5DF38A349710}" type="presParOf" srcId="{526F2F1E-855C-49F1-A3C4-DCB651887129}" destId="{10EA10E5-F23F-466A-9E38-752B28CAB295}" srcOrd="0" destOrd="0" presId="urn:microsoft.com/office/officeart/2008/layout/LinedList"/>
    <dgm:cxn modelId="{63A08B6C-9064-4082-82B4-330482B0031B}" type="presParOf" srcId="{526F2F1E-855C-49F1-A3C4-DCB651887129}" destId="{7FEBB737-3088-4C41-8E4B-ADA5D06A2772}" srcOrd="1" destOrd="0" presId="urn:microsoft.com/office/officeart/2008/layout/LinedList"/>
    <dgm:cxn modelId="{ECFFDDB9-8D1A-4A6C-BE53-B4EFE14A8F47}" type="presParOf" srcId="{A88F7671-4591-41F4-B055-63E542347FC9}" destId="{4CDF06AA-5D5B-4684-9994-B4D63E82D1CF}" srcOrd="14" destOrd="0" presId="urn:microsoft.com/office/officeart/2008/layout/LinedList"/>
    <dgm:cxn modelId="{10AF8D64-2D35-4DD9-AC7B-D0730AEEB45A}" type="presParOf" srcId="{A88F7671-4591-41F4-B055-63E542347FC9}" destId="{273D13B1-FF9E-4F0E-A3E4-4D0136059668}" srcOrd="15" destOrd="0" presId="urn:microsoft.com/office/officeart/2008/layout/LinedList"/>
    <dgm:cxn modelId="{2283E474-5F68-49A0-A67F-4E03F460DEEC}" type="presParOf" srcId="{273D13B1-FF9E-4F0E-A3E4-4D0136059668}" destId="{635C8898-B7A8-4309-8469-94D647E3DA8F}" srcOrd="0" destOrd="0" presId="urn:microsoft.com/office/officeart/2008/layout/LinedList"/>
    <dgm:cxn modelId="{41DD51FE-C508-4BB8-B6E3-FB0BB8B0EE2C}" type="presParOf" srcId="{273D13B1-FF9E-4F0E-A3E4-4D0136059668}" destId="{6F071AD7-A66B-46BC-997D-6AE85EE71E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2C239D-BAFF-4F5B-84A9-A0DD21EE8CC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811E01-6615-47E1-A42B-28D19B10D727}">
      <dgm:prSet/>
      <dgm:spPr/>
      <dgm:t>
        <a:bodyPr/>
        <a:lstStyle/>
        <a:p>
          <a:pPr>
            <a:defRPr cap="all"/>
          </a:pPr>
          <a:r>
            <a:rPr lang="en-US"/>
            <a:t>Achieved:</a:t>
          </a:r>
        </a:p>
      </dgm:t>
    </dgm:pt>
    <dgm:pt modelId="{E2A389DC-7015-4CAB-939C-E78356D08ED3}" type="parTrans" cxnId="{B2AA5537-75F1-4A97-A39C-FC3AD104B6B6}">
      <dgm:prSet/>
      <dgm:spPr/>
      <dgm:t>
        <a:bodyPr/>
        <a:lstStyle/>
        <a:p>
          <a:endParaRPr lang="en-US"/>
        </a:p>
      </dgm:t>
    </dgm:pt>
    <dgm:pt modelId="{F8469019-8CA5-4A61-9826-C5A689EBF3A4}" type="sibTrans" cxnId="{B2AA5537-75F1-4A97-A39C-FC3AD104B6B6}">
      <dgm:prSet/>
      <dgm:spPr/>
      <dgm:t>
        <a:bodyPr/>
        <a:lstStyle/>
        <a:p>
          <a:endParaRPr lang="en-US"/>
        </a:p>
      </dgm:t>
    </dgm:pt>
    <dgm:pt modelId="{80817D9C-585F-4F22-BDAA-A5ECBA0D4286}">
      <dgm:prSet/>
      <dgm:spPr/>
      <dgm:t>
        <a:bodyPr/>
        <a:lstStyle/>
        <a:p>
          <a:pPr>
            <a:defRPr cap="all"/>
          </a:pPr>
          <a:r>
            <a:rPr lang="en-US"/>
            <a:t>UI prototype completed.</a:t>
          </a:r>
        </a:p>
      </dgm:t>
    </dgm:pt>
    <dgm:pt modelId="{7F242848-DF98-47B8-9834-DE6BCC4CC228}" type="parTrans" cxnId="{68057330-C6B1-4E48-B1D7-2D2911A42082}">
      <dgm:prSet/>
      <dgm:spPr/>
      <dgm:t>
        <a:bodyPr/>
        <a:lstStyle/>
        <a:p>
          <a:endParaRPr lang="en-US"/>
        </a:p>
      </dgm:t>
    </dgm:pt>
    <dgm:pt modelId="{FAB5B93C-6BA8-48EB-9864-8EB4BD7C4815}" type="sibTrans" cxnId="{68057330-C6B1-4E48-B1D7-2D2911A42082}">
      <dgm:prSet/>
      <dgm:spPr/>
      <dgm:t>
        <a:bodyPr/>
        <a:lstStyle/>
        <a:p>
          <a:endParaRPr lang="en-US"/>
        </a:p>
      </dgm:t>
    </dgm:pt>
    <dgm:pt modelId="{5104FB3D-F9F2-4677-BDEC-DEE46DFB5BDC}">
      <dgm:prSet/>
      <dgm:spPr/>
      <dgm:t>
        <a:bodyPr/>
        <a:lstStyle/>
        <a:p>
          <a:pPr>
            <a:defRPr cap="all"/>
          </a:pPr>
          <a:r>
            <a:rPr lang="en-US"/>
            <a:t>Speech-to-text functionality integrated.</a:t>
          </a:r>
        </a:p>
      </dgm:t>
    </dgm:pt>
    <dgm:pt modelId="{364E419A-110D-42C0-A4A5-E1CDA768A37C}" type="parTrans" cxnId="{8C22FCEC-CBE5-4D92-BCA9-CA7A4D8B5FD7}">
      <dgm:prSet/>
      <dgm:spPr/>
      <dgm:t>
        <a:bodyPr/>
        <a:lstStyle/>
        <a:p>
          <a:endParaRPr lang="en-US"/>
        </a:p>
      </dgm:t>
    </dgm:pt>
    <dgm:pt modelId="{E214EFCB-9C54-4BD9-B9E0-660C6522295B}" type="sibTrans" cxnId="{8C22FCEC-CBE5-4D92-BCA9-CA7A4D8B5FD7}">
      <dgm:prSet/>
      <dgm:spPr/>
      <dgm:t>
        <a:bodyPr/>
        <a:lstStyle/>
        <a:p>
          <a:endParaRPr lang="en-US"/>
        </a:p>
      </dgm:t>
    </dgm:pt>
    <dgm:pt modelId="{77FF5712-5621-428F-AB3B-13D807ABFFF7}">
      <dgm:prSet/>
      <dgm:spPr/>
      <dgm:t>
        <a:bodyPr/>
        <a:lstStyle/>
        <a:p>
          <a:pPr>
            <a:defRPr cap="all"/>
          </a:pPr>
          <a:r>
            <a:rPr lang="en-US"/>
            <a:t>Pending:</a:t>
          </a:r>
        </a:p>
      </dgm:t>
    </dgm:pt>
    <dgm:pt modelId="{DCF61513-C96C-473C-ADA0-D5CE0A2ADE8B}" type="parTrans" cxnId="{CBC981E2-4540-4549-9BD7-579E628EC0AA}">
      <dgm:prSet/>
      <dgm:spPr/>
      <dgm:t>
        <a:bodyPr/>
        <a:lstStyle/>
        <a:p>
          <a:endParaRPr lang="en-US"/>
        </a:p>
      </dgm:t>
    </dgm:pt>
    <dgm:pt modelId="{E217CA0D-85D9-48B9-BC00-87A0194245A4}" type="sibTrans" cxnId="{CBC981E2-4540-4549-9BD7-579E628EC0AA}">
      <dgm:prSet/>
      <dgm:spPr/>
      <dgm:t>
        <a:bodyPr/>
        <a:lstStyle/>
        <a:p>
          <a:endParaRPr lang="en-US"/>
        </a:p>
      </dgm:t>
    </dgm:pt>
    <dgm:pt modelId="{038B5D6F-665C-4BC8-91FC-61CABF82E93C}">
      <dgm:prSet/>
      <dgm:spPr/>
      <dgm:t>
        <a:bodyPr/>
        <a:lstStyle/>
        <a:p>
          <a:pPr>
            <a:defRPr cap="all"/>
          </a:pPr>
          <a:r>
            <a:rPr lang="en-US"/>
            <a:t>Order confirmation automation.</a:t>
          </a:r>
        </a:p>
      </dgm:t>
    </dgm:pt>
    <dgm:pt modelId="{0CB416EA-2FB9-4743-99CF-90BA9134F488}" type="parTrans" cxnId="{70FD7A28-51D2-4CD3-A8F9-383580EDE992}">
      <dgm:prSet/>
      <dgm:spPr/>
      <dgm:t>
        <a:bodyPr/>
        <a:lstStyle/>
        <a:p>
          <a:endParaRPr lang="en-US"/>
        </a:p>
      </dgm:t>
    </dgm:pt>
    <dgm:pt modelId="{4B13C86F-0DD8-4DA8-87B2-32470717DAD6}" type="sibTrans" cxnId="{70FD7A28-51D2-4CD3-A8F9-383580EDE992}">
      <dgm:prSet/>
      <dgm:spPr/>
      <dgm:t>
        <a:bodyPr/>
        <a:lstStyle/>
        <a:p>
          <a:endParaRPr lang="en-US"/>
        </a:p>
      </dgm:t>
    </dgm:pt>
    <dgm:pt modelId="{0EE38571-14E3-4F76-9D13-FA43E2ABA8B4}">
      <dgm:prSet/>
      <dgm:spPr/>
      <dgm:t>
        <a:bodyPr/>
        <a:lstStyle/>
        <a:p>
          <a:pPr>
            <a:defRPr cap="all"/>
          </a:pPr>
          <a:r>
            <a:rPr lang="en-US"/>
            <a:t>AI-based order suggestions.</a:t>
          </a:r>
        </a:p>
      </dgm:t>
    </dgm:pt>
    <dgm:pt modelId="{4C5D9E35-9ACE-4C4A-A04A-F1A7E8F19CC2}" type="parTrans" cxnId="{369B0D79-5F45-4CE5-A4F5-676525731647}">
      <dgm:prSet/>
      <dgm:spPr/>
      <dgm:t>
        <a:bodyPr/>
        <a:lstStyle/>
        <a:p>
          <a:endParaRPr lang="en-US"/>
        </a:p>
      </dgm:t>
    </dgm:pt>
    <dgm:pt modelId="{77626FA2-39B1-4F80-886F-8959230BD3A1}" type="sibTrans" cxnId="{369B0D79-5F45-4CE5-A4F5-676525731647}">
      <dgm:prSet/>
      <dgm:spPr/>
      <dgm:t>
        <a:bodyPr/>
        <a:lstStyle/>
        <a:p>
          <a:endParaRPr lang="en-US"/>
        </a:p>
      </dgm:t>
    </dgm:pt>
    <dgm:pt modelId="{07B694BB-3F00-4FB9-95BB-7817969D63DA}" type="pres">
      <dgm:prSet presAssocID="{B62C239D-BAFF-4F5B-84A9-A0DD21EE8CC6}" presName="root" presStyleCnt="0">
        <dgm:presLayoutVars>
          <dgm:dir/>
          <dgm:resizeHandles val="exact"/>
        </dgm:presLayoutVars>
      </dgm:prSet>
      <dgm:spPr/>
    </dgm:pt>
    <dgm:pt modelId="{54D01F4B-6F52-4AE7-98C5-1139E18FDADE}" type="pres">
      <dgm:prSet presAssocID="{B8811E01-6615-47E1-A42B-28D19B10D727}" presName="compNode" presStyleCnt="0"/>
      <dgm:spPr/>
    </dgm:pt>
    <dgm:pt modelId="{7C3C1DA0-5538-4669-9DF2-F361681DEF91}" type="pres">
      <dgm:prSet presAssocID="{B8811E01-6615-47E1-A42B-28D19B10D727}" presName="iconBgRect" presStyleLbl="bgShp" presStyleIdx="0" presStyleCnt="6"/>
      <dgm:spPr>
        <a:solidFill>
          <a:schemeClr val="accent1"/>
        </a:solidFill>
      </dgm:spPr>
    </dgm:pt>
    <dgm:pt modelId="{0DD3E1A4-BE9D-4FA8-BA2D-10C455F6CBAC}" type="pres">
      <dgm:prSet presAssocID="{B8811E01-6615-47E1-A42B-28D19B10D72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0CB0BE-AFE4-46A0-B9FC-D4FD27332C95}" type="pres">
      <dgm:prSet presAssocID="{B8811E01-6615-47E1-A42B-28D19B10D727}" presName="spaceRect" presStyleCnt="0"/>
      <dgm:spPr/>
    </dgm:pt>
    <dgm:pt modelId="{27941635-BDBF-4890-9F4A-6A62F8DEEDB7}" type="pres">
      <dgm:prSet presAssocID="{B8811E01-6615-47E1-A42B-28D19B10D727}" presName="textRect" presStyleLbl="revTx" presStyleIdx="0" presStyleCnt="6">
        <dgm:presLayoutVars>
          <dgm:chMax val="1"/>
          <dgm:chPref val="1"/>
        </dgm:presLayoutVars>
      </dgm:prSet>
      <dgm:spPr/>
    </dgm:pt>
    <dgm:pt modelId="{D979AA7E-C266-427B-8441-C8290EA2C710}" type="pres">
      <dgm:prSet presAssocID="{F8469019-8CA5-4A61-9826-C5A689EBF3A4}" presName="sibTrans" presStyleCnt="0"/>
      <dgm:spPr/>
    </dgm:pt>
    <dgm:pt modelId="{18E1FB5B-A1DB-461C-B2AE-8618642238A4}" type="pres">
      <dgm:prSet presAssocID="{80817D9C-585F-4F22-BDAA-A5ECBA0D4286}" presName="compNode" presStyleCnt="0"/>
      <dgm:spPr/>
    </dgm:pt>
    <dgm:pt modelId="{D02C0FB4-2D08-486D-9A8C-D223393C1B86}" type="pres">
      <dgm:prSet presAssocID="{80817D9C-585F-4F22-BDAA-A5ECBA0D4286}" presName="iconBgRect" presStyleLbl="bgShp" presStyleIdx="1" presStyleCnt="6"/>
      <dgm:spPr>
        <a:solidFill>
          <a:schemeClr val="accent1"/>
        </a:solidFill>
      </dgm:spPr>
    </dgm:pt>
    <dgm:pt modelId="{A78D5E13-F83C-4490-B712-10479F101A3E}" type="pres">
      <dgm:prSet presAssocID="{80817D9C-585F-4F22-BDAA-A5ECBA0D428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0A2CB78-3FDE-4EFD-9851-9055CDFCD130}" type="pres">
      <dgm:prSet presAssocID="{80817D9C-585F-4F22-BDAA-A5ECBA0D4286}" presName="spaceRect" presStyleCnt="0"/>
      <dgm:spPr/>
    </dgm:pt>
    <dgm:pt modelId="{F42E91ED-20E3-4082-857B-5776ABB7A0E7}" type="pres">
      <dgm:prSet presAssocID="{80817D9C-585F-4F22-BDAA-A5ECBA0D4286}" presName="textRect" presStyleLbl="revTx" presStyleIdx="1" presStyleCnt="6">
        <dgm:presLayoutVars>
          <dgm:chMax val="1"/>
          <dgm:chPref val="1"/>
        </dgm:presLayoutVars>
      </dgm:prSet>
      <dgm:spPr/>
    </dgm:pt>
    <dgm:pt modelId="{EFA3E4C0-FC99-4E77-8985-FBB55A35CE55}" type="pres">
      <dgm:prSet presAssocID="{FAB5B93C-6BA8-48EB-9864-8EB4BD7C4815}" presName="sibTrans" presStyleCnt="0"/>
      <dgm:spPr/>
    </dgm:pt>
    <dgm:pt modelId="{157595C5-644B-4ECA-A688-3344B20435B5}" type="pres">
      <dgm:prSet presAssocID="{5104FB3D-F9F2-4677-BDEC-DEE46DFB5BDC}" presName="compNode" presStyleCnt="0"/>
      <dgm:spPr/>
    </dgm:pt>
    <dgm:pt modelId="{C0FB7902-723A-48B0-876A-51A3F1E1EF85}" type="pres">
      <dgm:prSet presAssocID="{5104FB3D-F9F2-4677-BDEC-DEE46DFB5BDC}" presName="iconBgRect" presStyleLbl="bgShp" presStyleIdx="2" presStyleCnt="6"/>
      <dgm:spPr/>
    </dgm:pt>
    <dgm:pt modelId="{4253D630-F297-436E-9BA4-4C52A5B1E0E9}" type="pres">
      <dgm:prSet presAssocID="{5104FB3D-F9F2-4677-BDEC-DEE46DFB5BD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8818653E-67C1-4C61-886E-E42BEF949861}" type="pres">
      <dgm:prSet presAssocID="{5104FB3D-F9F2-4677-BDEC-DEE46DFB5BDC}" presName="spaceRect" presStyleCnt="0"/>
      <dgm:spPr/>
    </dgm:pt>
    <dgm:pt modelId="{B6050284-61FB-491D-A1A5-9F58114256BB}" type="pres">
      <dgm:prSet presAssocID="{5104FB3D-F9F2-4677-BDEC-DEE46DFB5BDC}" presName="textRect" presStyleLbl="revTx" presStyleIdx="2" presStyleCnt="6">
        <dgm:presLayoutVars>
          <dgm:chMax val="1"/>
          <dgm:chPref val="1"/>
        </dgm:presLayoutVars>
      </dgm:prSet>
      <dgm:spPr/>
    </dgm:pt>
    <dgm:pt modelId="{0389A70D-91D0-47B1-A409-7CDE035904DD}" type="pres">
      <dgm:prSet presAssocID="{E214EFCB-9C54-4BD9-B9E0-660C6522295B}" presName="sibTrans" presStyleCnt="0"/>
      <dgm:spPr/>
    </dgm:pt>
    <dgm:pt modelId="{BCCF8870-A2D1-4459-8B6A-61979A09B37B}" type="pres">
      <dgm:prSet presAssocID="{77FF5712-5621-428F-AB3B-13D807ABFFF7}" presName="compNode" presStyleCnt="0"/>
      <dgm:spPr/>
    </dgm:pt>
    <dgm:pt modelId="{67F4C733-C561-4B7D-832E-7C709C2003FE}" type="pres">
      <dgm:prSet presAssocID="{77FF5712-5621-428F-AB3B-13D807ABFFF7}" presName="iconBgRect" presStyleLbl="bgShp" presStyleIdx="3" presStyleCnt="6"/>
      <dgm:spPr>
        <a:solidFill>
          <a:schemeClr val="accent1"/>
        </a:solidFill>
      </dgm:spPr>
    </dgm:pt>
    <dgm:pt modelId="{8E14C818-9801-436E-8FD0-E51A20FE2C81}" type="pres">
      <dgm:prSet presAssocID="{77FF5712-5621-428F-AB3B-13D807ABFFF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A0A795B-248D-42AD-B51E-474507774EEC}" type="pres">
      <dgm:prSet presAssocID="{77FF5712-5621-428F-AB3B-13D807ABFFF7}" presName="spaceRect" presStyleCnt="0"/>
      <dgm:spPr/>
    </dgm:pt>
    <dgm:pt modelId="{E9C7A662-E280-46AB-9AEE-60BA09666330}" type="pres">
      <dgm:prSet presAssocID="{77FF5712-5621-428F-AB3B-13D807ABFFF7}" presName="textRect" presStyleLbl="revTx" presStyleIdx="3" presStyleCnt="6">
        <dgm:presLayoutVars>
          <dgm:chMax val="1"/>
          <dgm:chPref val="1"/>
        </dgm:presLayoutVars>
      </dgm:prSet>
      <dgm:spPr/>
    </dgm:pt>
    <dgm:pt modelId="{72A26D0C-456A-4ABF-B2C4-37C2E604A512}" type="pres">
      <dgm:prSet presAssocID="{E217CA0D-85D9-48B9-BC00-87A0194245A4}" presName="sibTrans" presStyleCnt="0"/>
      <dgm:spPr/>
    </dgm:pt>
    <dgm:pt modelId="{ED4E1C2A-0E06-4EAB-8B5A-60EEE8C0C702}" type="pres">
      <dgm:prSet presAssocID="{038B5D6F-665C-4BC8-91FC-61CABF82E93C}" presName="compNode" presStyleCnt="0"/>
      <dgm:spPr/>
    </dgm:pt>
    <dgm:pt modelId="{B90E29C9-B090-46ED-A803-6C23DEFD5B82}" type="pres">
      <dgm:prSet presAssocID="{038B5D6F-665C-4BC8-91FC-61CABF82E93C}" presName="iconBgRect" presStyleLbl="bgShp" presStyleIdx="4" presStyleCnt="6"/>
      <dgm:spPr>
        <a:solidFill>
          <a:schemeClr val="accent1"/>
        </a:solidFill>
      </dgm:spPr>
    </dgm:pt>
    <dgm:pt modelId="{9150E8CC-5255-4877-945F-8E1ADBF40D33}" type="pres">
      <dgm:prSet presAssocID="{038B5D6F-665C-4BC8-91FC-61CABF82E93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665229F-841B-414F-8C0C-8516F4AB4539}" type="pres">
      <dgm:prSet presAssocID="{038B5D6F-665C-4BC8-91FC-61CABF82E93C}" presName="spaceRect" presStyleCnt="0"/>
      <dgm:spPr/>
    </dgm:pt>
    <dgm:pt modelId="{7A0B1892-1E10-4B1C-B0B5-65E43351DA37}" type="pres">
      <dgm:prSet presAssocID="{038B5D6F-665C-4BC8-91FC-61CABF82E93C}" presName="textRect" presStyleLbl="revTx" presStyleIdx="4" presStyleCnt="6">
        <dgm:presLayoutVars>
          <dgm:chMax val="1"/>
          <dgm:chPref val="1"/>
        </dgm:presLayoutVars>
      </dgm:prSet>
      <dgm:spPr/>
    </dgm:pt>
    <dgm:pt modelId="{B3ED00F4-ABC4-4A36-B683-68A19BD0B5E4}" type="pres">
      <dgm:prSet presAssocID="{4B13C86F-0DD8-4DA8-87B2-32470717DAD6}" presName="sibTrans" presStyleCnt="0"/>
      <dgm:spPr/>
    </dgm:pt>
    <dgm:pt modelId="{533A8B96-2071-4791-B112-1830E6F8C306}" type="pres">
      <dgm:prSet presAssocID="{0EE38571-14E3-4F76-9D13-FA43E2ABA8B4}" presName="compNode" presStyleCnt="0"/>
      <dgm:spPr/>
    </dgm:pt>
    <dgm:pt modelId="{4913A1BE-12A5-4AC5-98C6-D246A5DF1FD1}" type="pres">
      <dgm:prSet presAssocID="{0EE38571-14E3-4F76-9D13-FA43E2ABA8B4}" presName="iconBgRect" presStyleLbl="bgShp" presStyleIdx="5" presStyleCnt="6"/>
      <dgm:spPr>
        <a:solidFill>
          <a:schemeClr val="accent1"/>
        </a:solidFill>
      </dgm:spPr>
    </dgm:pt>
    <dgm:pt modelId="{981BA35B-EB4B-4722-BFB0-FB9B602DD16F}" type="pres">
      <dgm:prSet presAssocID="{0EE38571-14E3-4F76-9D13-FA43E2ABA8B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44129B92-79B3-47B6-8017-E2F8C7BB1393}" type="pres">
      <dgm:prSet presAssocID="{0EE38571-14E3-4F76-9D13-FA43E2ABA8B4}" presName="spaceRect" presStyleCnt="0"/>
      <dgm:spPr/>
    </dgm:pt>
    <dgm:pt modelId="{FCC00262-BF9E-4698-95F2-DAEB2D4DDF57}" type="pres">
      <dgm:prSet presAssocID="{0EE38571-14E3-4F76-9D13-FA43E2ABA8B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7998206-1FF4-44AC-9479-A864BBAA7713}" type="presOf" srcId="{038B5D6F-665C-4BC8-91FC-61CABF82E93C}" destId="{7A0B1892-1E10-4B1C-B0B5-65E43351DA37}" srcOrd="0" destOrd="0" presId="urn:microsoft.com/office/officeart/2018/5/layout/IconCircleLabelList"/>
    <dgm:cxn modelId="{870B5208-235B-4A7A-B831-750EEFE24C86}" type="presOf" srcId="{77FF5712-5621-428F-AB3B-13D807ABFFF7}" destId="{E9C7A662-E280-46AB-9AEE-60BA09666330}" srcOrd="0" destOrd="0" presId="urn:microsoft.com/office/officeart/2018/5/layout/IconCircleLabelList"/>
    <dgm:cxn modelId="{E746E214-DD22-4A18-B542-1C395019468A}" type="presOf" srcId="{B8811E01-6615-47E1-A42B-28D19B10D727}" destId="{27941635-BDBF-4890-9F4A-6A62F8DEEDB7}" srcOrd="0" destOrd="0" presId="urn:microsoft.com/office/officeart/2018/5/layout/IconCircleLabelList"/>
    <dgm:cxn modelId="{70FD7A28-51D2-4CD3-A8F9-383580EDE992}" srcId="{B62C239D-BAFF-4F5B-84A9-A0DD21EE8CC6}" destId="{038B5D6F-665C-4BC8-91FC-61CABF82E93C}" srcOrd="4" destOrd="0" parTransId="{0CB416EA-2FB9-4743-99CF-90BA9134F488}" sibTransId="{4B13C86F-0DD8-4DA8-87B2-32470717DAD6}"/>
    <dgm:cxn modelId="{68057330-C6B1-4E48-B1D7-2D2911A42082}" srcId="{B62C239D-BAFF-4F5B-84A9-A0DD21EE8CC6}" destId="{80817D9C-585F-4F22-BDAA-A5ECBA0D4286}" srcOrd="1" destOrd="0" parTransId="{7F242848-DF98-47B8-9834-DE6BCC4CC228}" sibTransId="{FAB5B93C-6BA8-48EB-9864-8EB4BD7C4815}"/>
    <dgm:cxn modelId="{E1B59735-FEE7-40FA-93CE-F9A843F6824E}" type="presOf" srcId="{80817D9C-585F-4F22-BDAA-A5ECBA0D4286}" destId="{F42E91ED-20E3-4082-857B-5776ABB7A0E7}" srcOrd="0" destOrd="0" presId="urn:microsoft.com/office/officeart/2018/5/layout/IconCircleLabelList"/>
    <dgm:cxn modelId="{B2AA5537-75F1-4A97-A39C-FC3AD104B6B6}" srcId="{B62C239D-BAFF-4F5B-84A9-A0DD21EE8CC6}" destId="{B8811E01-6615-47E1-A42B-28D19B10D727}" srcOrd="0" destOrd="0" parTransId="{E2A389DC-7015-4CAB-939C-E78356D08ED3}" sibTransId="{F8469019-8CA5-4A61-9826-C5A689EBF3A4}"/>
    <dgm:cxn modelId="{A455745C-7A3A-4B43-B5B4-9935E316FD7A}" type="presOf" srcId="{0EE38571-14E3-4F76-9D13-FA43E2ABA8B4}" destId="{FCC00262-BF9E-4698-95F2-DAEB2D4DDF57}" srcOrd="0" destOrd="0" presId="urn:microsoft.com/office/officeart/2018/5/layout/IconCircleLabelList"/>
    <dgm:cxn modelId="{3AD7F648-7CF5-456A-9C7A-428280695ACD}" type="presOf" srcId="{5104FB3D-F9F2-4677-BDEC-DEE46DFB5BDC}" destId="{B6050284-61FB-491D-A1A5-9F58114256BB}" srcOrd="0" destOrd="0" presId="urn:microsoft.com/office/officeart/2018/5/layout/IconCircleLabelList"/>
    <dgm:cxn modelId="{369B0D79-5F45-4CE5-A4F5-676525731647}" srcId="{B62C239D-BAFF-4F5B-84A9-A0DD21EE8CC6}" destId="{0EE38571-14E3-4F76-9D13-FA43E2ABA8B4}" srcOrd="5" destOrd="0" parTransId="{4C5D9E35-9ACE-4C4A-A04A-F1A7E8F19CC2}" sibTransId="{77626FA2-39B1-4F80-886F-8959230BD3A1}"/>
    <dgm:cxn modelId="{618FC7C5-6C43-4364-A0B4-1915D931020E}" type="presOf" srcId="{B62C239D-BAFF-4F5B-84A9-A0DD21EE8CC6}" destId="{07B694BB-3F00-4FB9-95BB-7817969D63DA}" srcOrd="0" destOrd="0" presId="urn:microsoft.com/office/officeart/2018/5/layout/IconCircleLabelList"/>
    <dgm:cxn modelId="{CBC981E2-4540-4549-9BD7-579E628EC0AA}" srcId="{B62C239D-BAFF-4F5B-84A9-A0DD21EE8CC6}" destId="{77FF5712-5621-428F-AB3B-13D807ABFFF7}" srcOrd="3" destOrd="0" parTransId="{DCF61513-C96C-473C-ADA0-D5CE0A2ADE8B}" sibTransId="{E217CA0D-85D9-48B9-BC00-87A0194245A4}"/>
    <dgm:cxn modelId="{8C22FCEC-CBE5-4D92-BCA9-CA7A4D8B5FD7}" srcId="{B62C239D-BAFF-4F5B-84A9-A0DD21EE8CC6}" destId="{5104FB3D-F9F2-4677-BDEC-DEE46DFB5BDC}" srcOrd="2" destOrd="0" parTransId="{364E419A-110D-42C0-A4A5-E1CDA768A37C}" sibTransId="{E214EFCB-9C54-4BD9-B9E0-660C6522295B}"/>
    <dgm:cxn modelId="{E9AEF957-1DD4-4C02-939F-D01CA4B212DF}" type="presParOf" srcId="{07B694BB-3F00-4FB9-95BB-7817969D63DA}" destId="{54D01F4B-6F52-4AE7-98C5-1139E18FDADE}" srcOrd="0" destOrd="0" presId="urn:microsoft.com/office/officeart/2018/5/layout/IconCircleLabelList"/>
    <dgm:cxn modelId="{178E34FC-EFAB-4DA5-9497-1169FD309C65}" type="presParOf" srcId="{54D01F4B-6F52-4AE7-98C5-1139E18FDADE}" destId="{7C3C1DA0-5538-4669-9DF2-F361681DEF91}" srcOrd="0" destOrd="0" presId="urn:microsoft.com/office/officeart/2018/5/layout/IconCircleLabelList"/>
    <dgm:cxn modelId="{DF13DC57-AB80-4AB5-AE94-D5319A515358}" type="presParOf" srcId="{54D01F4B-6F52-4AE7-98C5-1139E18FDADE}" destId="{0DD3E1A4-BE9D-4FA8-BA2D-10C455F6CBAC}" srcOrd="1" destOrd="0" presId="urn:microsoft.com/office/officeart/2018/5/layout/IconCircleLabelList"/>
    <dgm:cxn modelId="{1E75E0F1-05F6-4B03-AF00-BC0826257894}" type="presParOf" srcId="{54D01F4B-6F52-4AE7-98C5-1139E18FDADE}" destId="{DE0CB0BE-AFE4-46A0-B9FC-D4FD27332C95}" srcOrd="2" destOrd="0" presId="urn:microsoft.com/office/officeart/2018/5/layout/IconCircleLabelList"/>
    <dgm:cxn modelId="{C8FCE37A-AAD9-46DB-8E5E-348E651EE18E}" type="presParOf" srcId="{54D01F4B-6F52-4AE7-98C5-1139E18FDADE}" destId="{27941635-BDBF-4890-9F4A-6A62F8DEEDB7}" srcOrd="3" destOrd="0" presId="urn:microsoft.com/office/officeart/2018/5/layout/IconCircleLabelList"/>
    <dgm:cxn modelId="{2B796D71-0483-49DE-800D-B4FC290BEB6D}" type="presParOf" srcId="{07B694BB-3F00-4FB9-95BB-7817969D63DA}" destId="{D979AA7E-C266-427B-8441-C8290EA2C710}" srcOrd="1" destOrd="0" presId="urn:microsoft.com/office/officeart/2018/5/layout/IconCircleLabelList"/>
    <dgm:cxn modelId="{1CBE13BB-B3D6-4D5E-A554-1FF9BB1F0055}" type="presParOf" srcId="{07B694BB-3F00-4FB9-95BB-7817969D63DA}" destId="{18E1FB5B-A1DB-461C-B2AE-8618642238A4}" srcOrd="2" destOrd="0" presId="urn:microsoft.com/office/officeart/2018/5/layout/IconCircleLabelList"/>
    <dgm:cxn modelId="{EE70F0DB-9410-4DB0-A21E-B4CD000D9DD6}" type="presParOf" srcId="{18E1FB5B-A1DB-461C-B2AE-8618642238A4}" destId="{D02C0FB4-2D08-486D-9A8C-D223393C1B86}" srcOrd="0" destOrd="0" presId="urn:microsoft.com/office/officeart/2018/5/layout/IconCircleLabelList"/>
    <dgm:cxn modelId="{BC723234-0AA7-4C2A-8E80-010AA67B86EE}" type="presParOf" srcId="{18E1FB5B-A1DB-461C-B2AE-8618642238A4}" destId="{A78D5E13-F83C-4490-B712-10479F101A3E}" srcOrd="1" destOrd="0" presId="urn:microsoft.com/office/officeart/2018/5/layout/IconCircleLabelList"/>
    <dgm:cxn modelId="{D9C89B66-9848-4CCC-A0ED-48EEED9912D9}" type="presParOf" srcId="{18E1FB5B-A1DB-461C-B2AE-8618642238A4}" destId="{40A2CB78-3FDE-4EFD-9851-9055CDFCD130}" srcOrd="2" destOrd="0" presId="urn:microsoft.com/office/officeart/2018/5/layout/IconCircleLabelList"/>
    <dgm:cxn modelId="{F4428627-4CF5-4F1E-8F6F-36DA0D0B2785}" type="presParOf" srcId="{18E1FB5B-A1DB-461C-B2AE-8618642238A4}" destId="{F42E91ED-20E3-4082-857B-5776ABB7A0E7}" srcOrd="3" destOrd="0" presId="urn:microsoft.com/office/officeart/2018/5/layout/IconCircleLabelList"/>
    <dgm:cxn modelId="{A177FBB1-EBE5-4419-A2E4-40C850D18E19}" type="presParOf" srcId="{07B694BB-3F00-4FB9-95BB-7817969D63DA}" destId="{EFA3E4C0-FC99-4E77-8985-FBB55A35CE55}" srcOrd="3" destOrd="0" presId="urn:microsoft.com/office/officeart/2018/5/layout/IconCircleLabelList"/>
    <dgm:cxn modelId="{3ADA9E24-A797-44E4-A178-3DA292DE9B1A}" type="presParOf" srcId="{07B694BB-3F00-4FB9-95BB-7817969D63DA}" destId="{157595C5-644B-4ECA-A688-3344B20435B5}" srcOrd="4" destOrd="0" presId="urn:microsoft.com/office/officeart/2018/5/layout/IconCircleLabelList"/>
    <dgm:cxn modelId="{1A09F7AD-F724-44C3-81E6-A92B7E056A04}" type="presParOf" srcId="{157595C5-644B-4ECA-A688-3344B20435B5}" destId="{C0FB7902-723A-48B0-876A-51A3F1E1EF85}" srcOrd="0" destOrd="0" presId="urn:microsoft.com/office/officeart/2018/5/layout/IconCircleLabelList"/>
    <dgm:cxn modelId="{90A35983-D1D8-460E-979D-FB3F379402BE}" type="presParOf" srcId="{157595C5-644B-4ECA-A688-3344B20435B5}" destId="{4253D630-F297-436E-9BA4-4C52A5B1E0E9}" srcOrd="1" destOrd="0" presId="urn:microsoft.com/office/officeart/2018/5/layout/IconCircleLabelList"/>
    <dgm:cxn modelId="{244BB914-96B2-4273-A82B-5303B8E55868}" type="presParOf" srcId="{157595C5-644B-4ECA-A688-3344B20435B5}" destId="{8818653E-67C1-4C61-886E-E42BEF949861}" srcOrd="2" destOrd="0" presId="urn:microsoft.com/office/officeart/2018/5/layout/IconCircleLabelList"/>
    <dgm:cxn modelId="{98EFAB7B-6E59-4836-B738-C4BF1519EFBE}" type="presParOf" srcId="{157595C5-644B-4ECA-A688-3344B20435B5}" destId="{B6050284-61FB-491D-A1A5-9F58114256BB}" srcOrd="3" destOrd="0" presId="urn:microsoft.com/office/officeart/2018/5/layout/IconCircleLabelList"/>
    <dgm:cxn modelId="{26685E65-7610-491C-B6DF-09C8975B398C}" type="presParOf" srcId="{07B694BB-3F00-4FB9-95BB-7817969D63DA}" destId="{0389A70D-91D0-47B1-A409-7CDE035904DD}" srcOrd="5" destOrd="0" presId="urn:microsoft.com/office/officeart/2018/5/layout/IconCircleLabelList"/>
    <dgm:cxn modelId="{384A3149-3D15-4523-8C9A-079A6B737AE2}" type="presParOf" srcId="{07B694BB-3F00-4FB9-95BB-7817969D63DA}" destId="{BCCF8870-A2D1-4459-8B6A-61979A09B37B}" srcOrd="6" destOrd="0" presId="urn:microsoft.com/office/officeart/2018/5/layout/IconCircleLabelList"/>
    <dgm:cxn modelId="{A5853C1F-2021-448C-A84E-6BB6D7BFE86D}" type="presParOf" srcId="{BCCF8870-A2D1-4459-8B6A-61979A09B37B}" destId="{67F4C733-C561-4B7D-832E-7C709C2003FE}" srcOrd="0" destOrd="0" presId="urn:microsoft.com/office/officeart/2018/5/layout/IconCircleLabelList"/>
    <dgm:cxn modelId="{B6E55AD8-82F6-4569-B15D-C5DAD99C7C13}" type="presParOf" srcId="{BCCF8870-A2D1-4459-8B6A-61979A09B37B}" destId="{8E14C818-9801-436E-8FD0-E51A20FE2C81}" srcOrd="1" destOrd="0" presId="urn:microsoft.com/office/officeart/2018/5/layout/IconCircleLabelList"/>
    <dgm:cxn modelId="{C0A3BD7F-74AF-4BD9-8D6A-1F62883B4871}" type="presParOf" srcId="{BCCF8870-A2D1-4459-8B6A-61979A09B37B}" destId="{FA0A795B-248D-42AD-B51E-474507774EEC}" srcOrd="2" destOrd="0" presId="urn:microsoft.com/office/officeart/2018/5/layout/IconCircleLabelList"/>
    <dgm:cxn modelId="{AF18B788-FABD-4173-B495-E67245213C4F}" type="presParOf" srcId="{BCCF8870-A2D1-4459-8B6A-61979A09B37B}" destId="{E9C7A662-E280-46AB-9AEE-60BA09666330}" srcOrd="3" destOrd="0" presId="urn:microsoft.com/office/officeart/2018/5/layout/IconCircleLabelList"/>
    <dgm:cxn modelId="{83B0FB71-4867-4E05-88A8-B15063422074}" type="presParOf" srcId="{07B694BB-3F00-4FB9-95BB-7817969D63DA}" destId="{72A26D0C-456A-4ABF-B2C4-37C2E604A512}" srcOrd="7" destOrd="0" presId="urn:microsoft.com/office/officeart/2018/5/layout/IconCircleLabelList"/>
    <dgm:cxn modelId="{D6BF2180-124D-466E-888A-D812D9F5384F}" type="presParOf" srcId="{07B694BB-3F00-4FB9-95BB-7817969D63DA}" destId="{ED4E1C2A-0E06-4EAB-8B5A-60EEE8C0C702}" srcOrd="8" destOrd="0" presId="urn:microsoft.com/office/officeart/2018/5/layout/IconCircleLabelList"/>
    <dgm:cxn modelId="{4EFF0F1C-6C3A-4D88-903D-3B8F0AEB8B02}" type="presParOf" srcId="{ED4E1C2A-0E06-4EAB-8B5A-60EEE8C0C702}" destId="{B90E29C9-B090-46ED-A803-6C23DEFD5B82}" srcOrd="0" destOrd="0" presId="urn:microsoft.com/office/officeart/2018/5/layout/IconCircleLabelList"/>
    <dgm:cxn modelId="{7488C599-4D7C-4C09-9410-56B2CF211CC5}" type="presParOf" srcId="{ED4E1C2A-0E06-4EAB-8B5A-60EEE8C0C702}" destId="{9150E8CC-5255-4877-945F-8E1ADBF40D33}" srcOrd="1" destOrd="0" presId="urn:microsoft.com/office/officeart/2018/5/layout/IconCircleLabelList"/>
    <dgm:cxn modelId="{94C3F8FB-D30A-4BB9-8088-4A631D25B910}" type="presParOf" srcId="{ED4E1C2A-0E06-4EAB-8B5A-60EEE8C0C702}" destId="{6665229F-841B-414F-8C0C-8516F4AB4539}" srcOrd="2" destOrd="0" presId="urn:microsoft.com/office/officeart/2018/5/layout/IconCircleLabelList"/>
    <dgm:cxn modelId="{E046D2E4-A20A-4BF7-BF9B-A7BDD2534871}" type="presParOf" srcId="{ED4E1C2A-0E06-4EAB-8B5A-60EEE8C0C702}" destId="{7A0B1892-1E10-4B1C-B0B5-65E43351DA37}" srcOrd="3" destOrd="0" presId="urn:microsoft.com/office/officeart/2018/5/layout/IconCircleLabelList"/>
    <dgm:cxn modelId="{156E2A5D-C011-4C67-8DE9-75FDA55360D3}" type="presParOf" srcId="{07B694BB-3F00-4FB9-95BB-7817969D63DA}" destId="{B3ED00F4-ABC4-4A36-B683-68A19BD0B5E4}" srcOrd="9" destOrd="0" presId="urn:microsoft.com/office/officeart/2018/5/layout/IconCircleLabelList"/>
    <dgm:cxn modelId="{7F03FCDA-4869-4120-A0AA-4C5A7E1FE987}" type="presParOf" srcId="{07B694BB-3F00-4FB9-95BB-7817969D63DA}" destId="{533A8B96-2071-4791-B112-1830E6F8C306}" srcOrd="10" destOrd="0" presId="urn:microsoft.com/office/officeart/2018/5/layout/IconCircleLabelList"/>
    <dgm:cxn modelId="{D8EEC17D-6520-4B52-A3A8-AF8B6065690C}" type="presParOf" srcId="{533A8B96-2071-4791-B112-1830E6F8C306}" destId="{4913A1BE-12A5-4AC5-98C6-D246A5DF1FD1}" srcOrd="0" destOrd="0" presId="urn:microsoft.com/office/officeart/2018/5/layout/IconCircleLabelList"/>
    <dgm:cxn modelId="{B10FDE1E-71A9-4865-B35F-4CAC94F7C1CC}" type="presParOf" srcId="{533A8B96-2071-4791-B112-1830E6F8C306}" destId="{981BA35B-EB4B-4722-BFB0-FB9B602DD16F}" srcOrd="1" destOrd="0" presId="urn:microsoft.com/office/officeart/2018/5/layout/IconCircleLabelList"/>
    <dgm:cxn modelId="{1AC74737-E96C-487A-89E0-3E85D6AE1FAE}" type="presParOf" srcId="{533A8B96-2071-4791-B112-1830E6F8C306}" destId="{44129B92-79B3-47B6-8017-E2F8C7BB1393}" srcOrd="2" destOrd="0" presId="urn:microsoft.com/office/officeart/2018/5/layout/IconCircleLabelList"/>
    <dgm:cxn modelId="{527DF4EC-5935-4300-82D5-A7BF3C755210}" type="presParOf" srcId="{533A8B96-2071-4791-B112-1830E6F8C306}" destId="{FCC00262-BF9E-4698-95F2-DAEB2D4DDF5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F4550-E9CB-49FF-B6B3-FF1B171AA359}">
      <dsp:nvSpPr>
        <dsp:cNvPr id="0" name=""/>
        <dsp:cNvSpPr/>
      </dsp:nvSpPr>
      <dsp:spPr>
        <a:xfrm>
          <a:off x="0" y="352"/>
          <a:ext cx="9328331" cy="8244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B74CB-78D5-4A3E-81C2-AC2B9E7DE859}">
      <dsp:nvSpPr>
        <dsp:cNvPr id="0" name=""/>
        <dsp:cNvSpPr/>
      </dsp:nvSpPr>
      <dsp:spPr>
        <a:xfrm>
          <a:off x="249406" y="185861"/>
          <a:ext cx="453467" cy="4534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E8144-6693-4AA1-A60C-5477BA689B1B}">
      <dsp:nvSpPr>
        <dsp:cNvPr id="0" name=""/>
        <dsp:cNvSpPr/>
      </dsp:nvSpPr>
      <dsp:spPr>
        <a:xfrm>
          <a:off x="952281" y="352"/>
          <a:ext cx="8376049" cy="824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58" tIns="87258" rIns="87258" bIns="872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Scrum Master</a:t>
          </a:r>
          <a:r>
            <a:rPr lang="en-US" sz="2000" kern="1200"/>
            <a:t>: Mudasir Ahmed</a:t>
          </a:r>
        </a:p>
      </dsp:txBody>
      <dsp:txXfrm>
        <a:off x="952281" y="352"/>
        <a:ext cx="8376049" cy="824485"/>
      </dsp:txXfrm>
    </dsp:sp>
    <dsp:sp modelId="{CF0CB12C-322E-4819-B6DB-4251FC257D43}">
      <dsp:nvSpPr>
        <dsp:cNvPr id="0" name=""/>
        <dsp:cNvSpPr/>
      </dsp:nvSpPr>
      <dsp:spPr>
        <a:xfrm>
          <a:off x="0" y="1030959"/>
          <a:ext cx="9328331" cy="8244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73827-3F57-4913-BAB0-7146183E5840}">
      <dsp:nvSpPr>
        <dsp:cNvPr id="0" name=""/>
        <dsp:cNvSpPr/>
      </dsp:nvSpPr>
      <dsp:spPr>
        <a:xfrm>
          <a:off x="249406" y="1216468"/>
          <a:ext cx="453467" cy="4534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A9B45-BAE8-4D7C-85FC-2BB5E4D79928}">
      <dsp:nvSpPr>
        <dsp:cNvPr id="0" name=""/>
        <dsp:cNvSpPr/>
      </dsp:nvSpPr>
      <dsp:spPr>
        <a:xfrm>
          <a:off x="952281" y="1030959"/>
          <a:ext cx="8376049" cy="824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58" tIns="87258" rIns="87258" bIns="872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Disciplined Agile Team Lead: </a:t>
          </a:r>
          <a:r>
            <a:rPr lang="en-US" sz="2000" kern="1200" dirty="0"/>
            <a:t>Abdul Rehman Irfan</a:t>
          </a:r>
        </a:p>
      </dsp:txBody>
      <dsp:txXfrm>
        <a:off x="952281" y="1030959"/>
        <a:ext cx="8376049" cy="824485"/>
      </dsp:txXfrm>
    </dsp:sp>
    <dsp:sp modelId="{6DC4B05F-0763-449C-B1D8-02D6EB4C42B8}">
      <dsp:nvSpPr>
        <dsp:cNvPr id="0" name=""/>
        <dsp:cNvSpPr/>
      </dsp:nvSpPr>
      <dsp:spPr>
        <a:xfrm>
          <a:off x="0" y="2061566"/>
          <a:ext cx="9328331" cy="8244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6D962-D9AA-4E78-AD32-1F3754F10901}">
      <dsp:nvSpPr>
        <dsp:cNvPr id="0" name=""/>
        <dsp:cNvSpPr/>
      </dsp:nvSpPr>
      <dsp:spPr>
        <a:xfrm>
          <a:off x="249406" y="2247076"/>
          <a:ext cx="453467" cy="4534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ED085-EA5E-43FF-9ABB-94C163D1C69A}">
      <dsp:nvSpPr>
        <dsp:cNvPr id="0" name=""/>
        <dsp:cNvSpPr/>
      </dsp:nvSpPr>
      <dsp:spPr>
        <a:xfrm>
          <a:off x="952281" y="2061566"/>
          <a:ext cx="8376049" cy="824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58" tIns="87258" rIns="87258" bIns="872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Development Team</a:t>
          </a:r>
          <a:r>
            <a:rPr lang="en-US" sz="2000" kern="1200" dirty="0"/>
            <a:t>: Frontend: Equal Experience, Backend: Abdul Rehman </a:t>
          </a:r>
        </a:p>
      </dsp:txBody>
      <dsp:txXfrm>
        <a:off x="952281" y="2061566"/>
        <a:ext cx="8376049" cy="824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A3116-7E62-423E-8166-D86EC798B3CA}">
      <dsp:nvSpPr>
        <dsp:cNvPr id="0" name=""/>
        <dsp:cNvSpPr/>
      </dsp:nvSpPr>
      <dsp:spPr>
        <a:xfrm>
          <a:off x="0" y="0"/>
          <a:ext cx="80748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86EAC-6FA9-42ED-B17E-731B013786DF}">
      <dsp:nvSpPr>
        <dsp:cNvPr id="0" name=""/>
        <dsp:cNvSpPr/>
      </dsp:nvSpPr>
      <dsp:spPr>
        <a:xfrm>
          <a:off x="0" y="0"/>
          <a:ext cx="8074815" cy="445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Challenges Faced</a:t>
          </a:r>
          <a:r>
            <a:rPr lang="en-US" sz="2000" kern="1200"/>
            <a:t>:</a:t>
          </a:r>
        </a:p>
      </dsp:txBody>
      <dsp:txXfrm>
        <a:off x="0" y="0"/>
        <a:ext cx="8074815" cy="445542"/>
      </dsp:txXfrm>
    </dsp:sp>
    <dsp:sp modelId="{515A7ED6-6818-4C53-9DF8-B8F85B98A855}">
      <dsp:nvSpPr>
        <dsp:cNvPr id="0" name=""/>
        <dsp:cNvSpPr/>
      </dsp:nvSpPr>
      <dsp:spPr>
        <a:xfrm>
          <a:off x="0" y="445542"/>
          <a:ext cx="80748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5585A-AA38-4F91-982A-0D124BD80AA4}">
      <dsp:nvSpPr>
        <dsp:cNvPr id="0" name=""/>
        <dsp:cNvSpPr/>
      </dsp:nvSpPr>
      <dsp:spPr>
        <a:xfrm>
          <a:off x="0" y="445542"/>
          <a:ext cx="8074815" cy="445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Integration delays with speech-to-text API.</a:t>
          </a:r>
        </a:p>
      </dsp:txBody>
      <dsp:txXfrm>
        <a:off x="0" y="445542"/>
        <a:ext cx="8074815" cy="445542"/>
      </dsp:txXfrm>
    </dsp:sp>
    <dsp:sp modelId="{1D27653E-6E0A-4EBB-84DE-C1717B96223B}">
      <dsp:nvSpPr>
        <dsp:cNvPr id="0" name=""/>
        <dsp:cNvSpPr/>
      </dsp:nvSpPr>
      <dsp:spPr>
        <a:xfrm>
          <a:off x="0" y="891084"/>
          <a:ext cx="80748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065E1-FC0D-4F2F-A029-7DE6CC5D3828}">
      <dsp:nvSpPr>
        <dsp:cNvPr id="0" name=""/>
        <dsp:cNvSpPr/>
      </dsp:nvSpPr>
      <dsp:spPr>
        <a:xfrm>
          <a:off x="0" y="891084"/>
          <a:ext cx="8074815" cy="445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Managing responsiveness for different device screens.</a:t>
          </a:r>
        </a:p>
      </dsp:txBody>
      <dsp:txXfrm>
        <a:off x="0" y="891084"/>
        <a:ext cx="8074815" cy="445542"/>
      </dsp:txXfrm>
    </dsp:sp>
    <dsp:sp modelId="{0FD0ACA5-A230-4F9D-85F7-177DCF9CD035}">
      <dsp:nvSpPr>
        <dsp:cNvPr id="0" name=""/>
        <dsp:cNvSpPr/>
      </dsp:nvSpPr>
      <dsp:spPr>
        <a:xfrm>
          <a:off x="0" y="1336626"/>
          <a:ext cx="80748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CA325-2221-488C-BF5E-7182498589E3}">
      <dsp:nvSpPr>
        <dsp:cNvPr id="0" name=""/>
        <dsp:cNvSpPr/>
      </dsp:nvSpPr>
      <dsp:spPr>
        <a:xfrm>
          <a:off x="0" y="1336626"/>
          <a:ext cx="8074815" cy="445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Ensuring accuracy in speech-to-text.</a:t>
          </a:r>
        </a:p>
      </dsp:txBody>
      <dsp:txXfrm>
        <a:off x="0" y="1336626"/>
        <a:ext cx="8074815" cy="445542"/>
      </dsp:txXfrm>
    </dsp:sp>
    <dsp:sp modelId="{275953CD-856E-4080-BE60-D4A1ECC33794}">
      <dsp:nvSpPr>
        <dsp:cNvPr id="0" name=""/>
        <dsp:cNvSpPr/>
      </dsp:nvSpPr>
      <dsp:spPr>
        <a:xfrm>
          <a:off x="0" y="1782169"/>
          <a:ext cx="80748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1CC28-AC9B-4C4D-AB30-06EB7E79D062}">
      <dsp:nvSpPr>
        <dsp:cNvPr id="0" name=""/>
        <dsp:cNvSpPr/>
      </dsp:nvSpPr>
      <dsp:spPr>
        <a:xfrm>
          <a:off x="0" y="1782168"/>
          <a:ext cx="8074815" cy="445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Risk Mitigation:</a:t>
          </a:r>
          <a:endParaRPr lang="en-US" sz="2000" kern="1200"/>
        </a:p>
      </dsp:txBody>
      <dsp:txXfrm>
        <a:off x="0" y="1782168"/>
        <a:ext cx="8074815" cy="445542"/>
      </dsp:txXfrm>
    </dsp:sp>
    <dsp:sp modelId="{FB065546-6E9A-44DD-A68C-A2795B834E72}">
      <dsp:nvSpPr>
        <dsp:cNvPr id="0" name=""/>
        <dsp:cNvSpPr/>
      </dsp:nvSpPr>
      <dsp:spPr>
        <a:xfrm>
          <a:off x="0" y="2227711"/>
          <a:ext cx="80748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48057-9EE5-4820-89E5-FB531DDA05BB}">
      <dsp:nvSpPr>
        <dsp:cNvPr id="0" name=""/>
        <dsp:cNvSpPr/>
      </dsp:nvSpPr>
      <dsp:spPr>
        <a:xfrm>
          <a:off x="0" y="2227711"/>
          <a:ext cx="8074815" cy="445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Flexible sprint adjustments.</a:t>
          </a:r>
        </a:p>
      </dsp:txBody>
      <dsp:txXfrm>
        <a:off x="0" y="2227711"/>
        <a:ext cx="8074815" cy="445542"/>
      </dsp:txXfrm>
    </dsp:sp>
    <dsp:sp modelId="{5440051F-CD12-4447-9343-C1D3A6E30E03}">
      <dsp:nvSpPr>
        <dsp:cNvPr id="0" name=""/>
        <dsp:cNvSpPr/>
      </dsp:nvSpPr>
      <dsp:spPr>
        <a:xfrm>
          <a:off x="0" y="2673253"/>
          <a:ext cx="80748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A10E5-F23F-466A-9E38-752B28CAB295}">
      <dsp:nvSpPr>
        <dsp:cNvPr id="0" name=""/>
        <dsp:cNvSpPr/>
      </dsp:nvSpPr>
      <dsp:spPr>
        <a:xfrm>
          <a:off x="0" y="2673253"/>
          <a:ext cx="8074815" cy="445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Frequent team discussions to address evolving needs.</a:t>
          </a:r>
        </a:p>
      </dsp:txBody>
      <dsp:txXfrm>
        <a:off x="0" y="2673253"/>
        <a:ext cx="8074815" cy="445542"/>
      </dsp:txXfrm>
    </dsp:sp>
    <dsp:sp modelId="{4CDF06AA-5D5B-4684-9994-B4D63E82D1CF}">
      <dsp:nvSpPr>
        <dsp:cNvPr id="0" name=""/>
        <dsp:cNvSpPr/>
      </dsp:nvSpPr>
      <dsp:spPr>
        <a:xfrm>
          <a:off x="0" y="3118795"/>
          <a:ext cx="80748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C8898-B7A8-4309-8469-94D647E3DA8F}">
      <dsp:nvSpPr>
        <dsp:cNvPr id="0" name=""/>
        <dsp:cNvSpPr/>
      </dsp:nvSpPr>
      <dsp:spPr>
        <a:xfrm>
          <a:off x="0" y="3118795"/>
          <a:ext cx="8074815" cy="445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Ongoing testing to mitigate API failures.</a:t>
          </a:r>
        </a:p>
      </dsp:txBody>
      <dsp:txXfrm>
        <a:off x="0" y="3118795"/>
        <a:ext cx="8074815" cy="4455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C1DA0-5538-4669-9DF2-F361681DEF91}">
      <dsp:nvSpPr>
        <dsp:cNvPr id="0" name=""/>
        <dsp:cNvSpPr/>
      </dsp:nvSpPr>
      <dsp:spPr>
        <a:xfrm>
          <a:off x="456334" y="358200"/>
          <a:ext cx="1098000" cy="10980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3E1A4-BE9D-4FA8-BA2D-10C455F6CBAC}">
      <dsp:nvSpPr>
        <dsp:cNvPr id="0" name=""/>
        <dsp:cNvSpPr/>
      </dsp:nvSpPr>
      <dsp:spPr>
        <a:xfrm>
          <a:off x="690334" y="59220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41635-BDBF-4890-9F4A-6A62F8DEEDB7}">
      <dsp:nvSpPr>
        <dsp:cNvPr id="0" name=""/>
        <dsp:cNvSpPr/>
      </dsp:nvSpPr>
      <dsp:spPr>
        <a:xfrm>
          <a:off x="105334" y="17982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Achieved:</a:t>
          </a:r>
        </a:p>
      </dsp:txBody>
      <dsp:txXfrm>
        <a:off x="105334" y="1798200"/>
        <a:ext cx="1800000" cy="720000"/>
      </dsp:txXfrm>
    </dsp:sp>
    <dsp:sp modelId="{D02C0FB4-2D08-486D-9A8C-D223393C1B86}">
      <dsp:nvSpPr>
        <dsp:cNvPr id="0" name=""/>
        <dsp:cNvSpPr/>
      </dsp:nvSpPr>
      <dsp:spPr>
        <a:xfrm>
          <a:off x="2571334" y="358200"/>
          <a:ext cx="1098000" cy="10980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D5E13-F83C-4490-B712-10479F101A3E}">
      <dsp:nvSpPr>
        <dsp:cNvPr id="0" name=""/>
        <dsp:cNvSpPr/>
      </dsp:nvSpPr>
      <dsp:spPr>
        <a:xfrm>
          <a:off x="2805334" y="59220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E91ED-20E3-4082-857B-5776ABB7A0E7}">
      <dsp:nvSpPr>
        <dsp:cNvPr id="0" name=""/>
        <dsp:cNvSpPr/>
      </dsp:nvSpPr>
      <dsp:spPr>
        <a:xfrm>
          <a:off x="2220334" y="17982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UI prototype completed.</a:t>
          </a:r>
        </a:p>
      </dsp:txBody>
      <dsp:txXfrm>
        <a:off x="2220334" y="1798200"/>
        <a:ext cx="1800000" cy="720000"/>
      </dsp:txXfrm>
    </dsp:sp>
    <dsp:sp modelId="{C0FB7902-723A-48B0-876A-51A3F1E1EF85}">
      <dsp:nvSpPr>
        <dsp:cNvPr id="0" name=""/>
        <dsp:cNvSpPr/>
      </dsp:nvSpPr>
      <dsp:spPr>
        <a:xfrm>
          <a:off x="4686334" y="35820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3D630-F297-436E-9BA4-4C52A5B1E0E9}">
      <dsp:nvSpPr>
        <dsp:cNvPr id="0" name=""/>
        <dsp:cNvSpPr/>
      </dsp:nvSpPr>
      <dsp:spPr>
        <a:xfrm>
          <a:off x="4920334" y="59220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50284-61FB-491D-A1A5-9F58114256BB}">
      <dsp:nvSpPr>
        <dsp:cNvPr id="0" name=""/>
        <dsp:cNvSpPr/>
      </dsp:nvSpPr>
      <dsp:spPr>
        <a:xfrm>
          <a:off x="4335334" y="17982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Speech-to-text functionality integrated.</a:t>
          </a:r>
        </a:p>
      </dsp:txBody>
      <dsp:txXfrm>
        <a:off x="4335334" y="1798200"/>
        <a:ext cx="1800000" cy="720000"/>
      </dsp:txXfrm>
    </dsp:sp>
    <dsp:sp modelId="{67F4C733-C561-4B7D-832E-7C709C2003FE}">
      <dsp:nvSpPr>
        <dsp:cNvPr id="0" name=""/>
        <dsp:cNvSpPr/>
      </dsp:nvSpPr>
      <dsp:spPr>
        <a:xfrm>
          <a:off x="456334" y="2968200"/>
          <a:ext cx="1098000" cy="10980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4C818-9801-436E-8FD0-E51A20FE2C81}">
      <dsp:nvSpPr>
        <dsp:cNvPr id="0" name=""/>
        <dsp:cNvSpPr/>
      </dsp:nvSpPr>
      <dsp:spPr>
        <a:xfrm>
          <a:off x="690334" y="320220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7A662-E280-46AB-9AEE-60BA09666330}">
      <dsp:nvSpPr>
        <dsp:cNvPr id="0" name=""/>
        <dsp:cNvSpPr/>
      </dsp:nvSpPr>
      <dsp:spPr>
        <a:xfrm>
          <a:off x="105334" y="44082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Pending:</a:t>
          </a:r>
        </a:p>
      </dsp:txBody>
      <dsp:txXfrm>
        <a:off x="105334" y="4408200"/>
        <a:ext cx="1800000" cy="720000"/>
      </dsp:txXfrm>
    </dsp:sp>
    <dsp:sp modelId="{B90E29C9-B090-46ED-A803-6C23DEFD5B82}">
      <dsp:nvSpPr>
        <dsp:cNvPr id="0" name=""/>
        <dsp:cNvSpPr/>
      </dsp:nvSpPr>
      <dsp:spPr>
        <a:xfrm>
          <a:off x="2571334" y="2968200"/>
          <a:ext cx="1098000" cy="10980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0E8CC-5255-4877-945F-8E1ADBF40D33}">
      <dsp:nvSpPr>
        <dsp:cNvPr id="0" name=""/>
        <dsp:cNvSpPr/>
      </dsp:nvSpPr>
      <dsp:spPr>
        <a:xfrm>
          <a:off x="2805334" y="320220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B1892-1E10-4B1C-B0B5-65E43351DA37}">
      <dsp:nvSpPr>
        <dsp:cNvPr id="0" name=""/>
        <dsp:cNvSpPr/>
      </dsp:nvSpPr>
      <dsp:spPr>
        <a:xfrm>
          <a:off x="2220334" y="44082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Order confirmation automation.</a:t>
          </a:r>
        </a:p>
      </dsp:txBody>
      <dsp:txXfrm>
        <a:off x="2220334" y="4408200"/>
        <a:ext cx="1800000" cy="720000"/>
      </dsp:txXfrm>
    </dsp:sp>
    <dsp:sp modelId="{4913A1BE-12A5-4AC5-98C6-D246A5DF1FD1}">
      <dsp:nvSpPr>
        <dsp:cNvPr id="0" name=""/>
        <dsp:cNvSpPr/>
      </dsp:nvSpPr>
      <dsp:spPr>
        <a:xfrm>
          <a:off x="4686334" y="2968200"/>
          <a:ext cx="1098000" cy="10980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BA35B-EB4B-4722-BFB0-FB9B602DD16F}">
      <dsp:nvSpPr>
        <dsp:cNvPr id="0" name=""/>
        <dsp:cNvSpPr/>
      </dsp:nvSpPr>
      <dsp:spPr>
        <a:xfrm>
          <a:off x="4920334" y="3202200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00262-BF9E-4698-95F2-DAEB2D4DDF57}">
      <dsp:nvSpPr>
        <dsp:cNvPr id="0" name=""/>
        <dsp:cNvSpPr/>
      </dsp:nvSpPr>
      <dsp:spPr>
        <a:xfrm>
          <a:off x="4335334" y="44082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AI-based order suggestions.</a:t>
          </a:r>
        </a:p>
      </dsp:txBody>
      <dsp:txXfrm>
        <a:off x="4335334" y="440820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5064-AD0F-DD2B-398C-3D9214DDB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AAF11-B514-2A2D-A565-627EAB603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631C-581F-6702-922B-780AB2C1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D40D-5CC6-4BFA-9B70-3442E4F2A57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5E388-4FCA-1AF9-53C2-7636DDAB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5E45D-099A-D423-882C-7CE69451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DF74-C29E-49CD-883A-303EA866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1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9ECC-F94F-5148-F93B-9031FCE7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B69BD-2A62-715F-B95D-0E20D7ACD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C2AEA-1232-3B70-41E4-CEBF8142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D40D-5CC6-4BFA-9B70-3442E4F2A57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12EEA-A3A3-C91E-8A10-85F00348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A8E2C-06C5-4351-92B5-B865C875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DF74-C29E-49CD-883A-303EA866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8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E4F36-1110-BBD2-BC7E-7B86FFA2D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D1CBD-FB20-EFDA-CE40-22328B6B7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2169F-DBE8-05F3-A8C6-18FD1715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D40D-5CC6-4BFA-9B70-3442E4F2A57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A100-3DAC-D56F-C055-55CADD11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66E3E-5676-90C3-74C6-BD2DA5C3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DF74-C29E-49CD-883A-303EA866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6A1E-2CB3-5C70-06D0-FE5F9C17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6F0F4-E6EB-76F0-B774-8425CFB0F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3377-8406-F3AE-4E6C-FBCA7518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D40D-5CC6-4BFA-9B70-3442E4F2A57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F070-E552-F447-93AC-EF4B62AF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11062-2FB1-5A0B-98C4-0D1E018F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DF74-C29E-49CD-883A-303EA866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82F5-A55C-8C0D-278C-09F01234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80F25-C74E-B2E7-4CD5-98BB0664F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29413-8307-C86F-728D-96E82A84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D40D-5CC6-4BFA-9B70-3442E4F2A57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3A88-86B5-118D-4D54-8C73B363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E7FB6-3EC3-5322-87D4-1204E109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DF74-C29E-49CD-883A-303EA866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5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4BC9-14D8-AA04-0489-60AD29A4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D102-D6F5-898E-CB18-0A54D84C6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D2AA5-F814-92F3-A3D8-B9A32C011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96A0B-EFDF-0CCB-2ED9-6F0DF607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D40D-5CC6-4BFA-9B70-3442E4F2A57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506AB-2776-9AC5-03F6-06EF2A34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CE68B-4B47-D4B9-4924-6B7FDB88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DF74-C29E-49CD-883A-303EA866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7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7A2C-797D-B0B4-7F8C-2F57EFB5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7B2A-13EC-25B6-E2AB-08AEF9719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27A9B-64DD-9C4B-198D-3F21095AE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33643-F29C-EE31-7EBA-9FA2F7251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AC974-FD09-9326-BCD1-4AB8045CE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7FEC5-1BBC-961C-C604-261F02E0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D40D-5CC6-4BFA-9B70-3442E4F2A57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5803D-AC9C-7CD6-E2ED-9E43CC49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3164C-DE5A-4795-BED2-4099F126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DF74-C29E-49CD-883A-303EA866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0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D116-5F08-D7A5-CBC1-52855AE4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D91C2-A4DF-ECFF-46AA-1C93E194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D40D-5CC6-4BFA-9B70-3442E4F2A57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47E22-A350-4EA3-0690-89EA1E59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EEE7D-7497-4A39-58F4-9B0708BB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DF74-C29E-49CD-883A-303EA866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9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7E713-0A6B-BFFF-9655-7448FD9D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D40D-5CC6-4BFA-9B70-3442E4F2A57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06B59-1E3C-9EC5-BAC5-DD2F768C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B0735-3D78-8AFA-60AC-823436BE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DF74-C29E-49CD-883A-303EA866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3E33-A2DD-D2B7-E8E9-54AD1223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073B-57E1-80D1-F235-1488BF8D1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C5182-359D-1AC2-1412-F70BCEFCA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64512-51E4-89D8-40F9-E09A0947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D40D-5CC6-4BFA-9B70-3442E4F2A57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00C5C-6166-E905-310E-2301989D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CE164-5244-55BF-952C-6166D8E9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DF74-C29E-49CD-883A-303EA866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7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C600-4899-2F69-067B-F4115FED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80FF6-0EAF-9BE4-B942-209FC7EDD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E505A-E517-1E34-4F83-F8EEEBF20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6ECCD-2F6E-5888-E085-08F76DEA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D40D-5CC6-4BFA-9B70-3442E4F2A57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E381C-02A3-54CD-FA63-A7BF9698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E8355-4B11-C830-A07E-B3ACE34C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DF74-C29E-49CD-883A-303EA866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5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E3A6F-2490-79E3-DCE2-0100F299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85EDC-F0D4-54F4-D26D-ACCA1E963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1834F-97FA-4226-E16D-EF010796D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1D40D-5CC6-4BFA-9B70-3442E4F2A57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1E8A7-21B0-F85F-659A-933071123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32911-BBFA-79C5-F842-871E8961F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6BDF74-C29E-49CD-883A-303EA866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7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6D898-DF01-8BC9-6001-0B6884C7D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OrderEase-</a:t>
            </a: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Smart Voice Assistant for Automating Restaurant Orders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91BD0D-7391-0311-1E4C-7C96645E7E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85240" y="2969469"/>
            <a:ext cx="8074815" cy="28003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Group Members: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Abdul Rehman 2022-CS-57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Mudasir Ahmed 2022-CS-77 (Scrum Master)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Abdul Rehman Afzal 2022-CS-79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Instructor: Dr. Khaldoon Khurshid </a:t>
            </a:r>
          </a:p>
        </p:txBody>
      </p:sp>
    </p:spTree>
    <p:extLst>
      <p:ext uri="{BB962C8B-B14F-4D97-AF65-F5344CB8AC3E}">
        <p14:creationId xmlns:p14="http://schemas.microsoft.com/office/powerpoint/2010/main" val="67644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1DD04-9F15-452F-778F-F8C5C1C6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Conclusion &amp; Q/A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65A9-8A1B-C1C9-13F2-77047D5B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/>
              <a:t>A voice-assisted, AI-driven system revolutionizing restaurant ordering, making the process faster and more efficient.</a:t>
            </a:r>
            <a:endParaRPr lang="en-PK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1190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0A80-F9BD-5D75-3EA8-3833397BB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Objective</a:t>
            </a:r>
            <a:r>
              <a:rPr lang="en-US" sz="2000"/>
              <a:t>: Automate restaurant order-taking through voice interaction to streamline management and reduce manual input.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/>
              <a:t>Key Features</a:t>
            </a:r>
            <a:r>
              <a:rPr lang="en-US" sz="2000"/>
              <a:t>: </a:t>
            </a:r>
          </a:p>
          <a:p>
            <a:r>
              <a:rPr lang="en-US" sz="2000"/>
              <a:t>AI-based speech-to-text order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Automated form filling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Order tracking for users and admins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5E75F0CA-5430-1EA7-55BF-B64479AF7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399" y="820088"/>
            <a:ext cx="5031557" cy="50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5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5223C-CDE8-D628-95FA-49E82E6F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 b="1" dirty="0"/>
              <a:t>Agile Development Methodology</a:t>
            </a:r>
            <a:endParaRPr lang="en-US" sz="50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8EF79EC-8701-F998-B38C-30300B736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Development Method</a:t>
            </a:r>
            <a:r>
              <a:rPr lang="en-US" sz="2400"/>
              <a:t>: Agile model following Scrum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Scrum Advantages</a:t>
            </a:r>
            <a:r>
              <a:rPr lang="en-US" sz="240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Flexibility to adapt based on stakeholder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Incremental delivery ensuring frequent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Collaboration among team members to enhance product quality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7895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446D8-0F93-10BC-FC62-69345E73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b="1"/>
              <a:t>Scrum Roles</a:t>
            </a:r>
            <a:endParaRPr lang="en-US" sz="72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D73531B-7D99-FBCB-92AB-A99E4E021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087842"/>
              </p:ext>
            </p:extLst>
          </p:nvPr>
        </p:nvGraphicFramePr>
        <p:xfrm>
          <a:off x="1285240" y="2920999"/>
          <a:ext cx="9328331" cy="2886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289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A76C5-D9DB-D824-7C8F-CDD066B0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/>
              <a:t>Scrum Artifacts &amp; Tools</a:t>
            </a:r>
            <a:endParaRPr lang="en-US" sz="4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36CB-3C83-AA16-D802-30668D2D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Product Backlog</a:t>
            </a:r>
            <a:r>
              <a:rPr lang="en-US" sz="2000"/>
              <a:t>: Key user stories such as browsing the menu, adding to cart, and tracking orders.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Sprint Backlog</a:t>
            </a:r>
            <a:r>
              <a:rPr lang="en-US" sz="2000"/>
              <a:t>: Features worked on (e.g., Order Tracking, Voice AI).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Tool Used</a:t>
            </a:r>
            <a:r>
              <a:rPr lang="en-US" sz="2000"/>
              <a:t>: Jira for managing the Scrum board and task tracking.</a:t>
            </a:r>
          </a:p>
          <a:p>
            <a:endParaRPr lang="en-US" sz="2000"/>
          </a:p>
        </p:txBody>
      </p:sp>
      <p:pic>
        <p:nvPicPr>
          <p:cNvPr id="4" name="Picture 3" descr="A screenshot of a chat&#10;&#10;AI-generated content may be incorrect.">
            <a:extLst>
              <a:ext uri="{FF2B5EF4-FFF2-40B4-BE49-F238E27FC236}">
                <a16:creationId xmlns:a16="http://schemas.microsoft.com/office/drawing/2014/main" id="{A5603F61-3294-643B-70A6-EFF6B3BB1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609596"/>
            <a:ext cx="5150277" cy="346356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0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6003F-1CF5-5E36-7A1E-B1077FB9C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6" y="885387"/>
            <a:ext cx="3874124" cy="2203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011E62-DE69-EFEF-C1B7-4A17E8544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6" y="3615738"/>
            <a:ext cx="3874124" cy="2585977"/>
          </a:xfrm>
          <a:prstGeom prst="rect">
            <a:avLst/>
          </a:prstGeom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51DDE-D89A-5AA8-4531-FE76F5AC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659" y="1188637"/>
            <a:ext cx="5642312" cy="1597228"/>
          </a:xfrm>
        </p:spPr>
        <p:txBody>
          <a:bodyPr>
            <a:normAutofit/>
          </a:bodyPr>
          <a:lstStyle/>
          <a:p>
            <a:r>
              <a:rPr lang="en-US" sz="5400"/>
              <a:t>Project Planning (Jira)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894E-5A71-FE0A-A0E4-F4E77F200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660" y="2998278"/>
            <a:ext cx="4505654" cy="2728198"/>
          </a:xfrm>
        </p:spPr>
        <p:txBody>
          <a:bodyPr anchor="t">
            <a:normAutofit/>
          </a:bodyPr>
          <a:lstStyle/>
          <a:p>
            <a:r>
              <a:rPr lang="en-US" sz="2400" dirty="0"/>
              <a:t>Organized sprints, user stories, and epics.</a:t>
            </a:r>
          </a:p>
          <a:p>
            <a:r>
              <a:rPr lang="en-US" sz="2400" dirty="0"/>
              <a:t>Visualized task assignments and sprint progress.</a:t>
            </a:r>
          </a:p>
          <a:p>
            <a:r>
              <a:rPr lang="en-US" sz="2400" dirty="0"/>
              <a:t>Ensured efficient backlog management and prioritization.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364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21328-1953-DFF5-F0E6-E297EB43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 dirty="0"/>
              <a:t>Challenges &amp; Risk Management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C3C7D65-5C1F-704D-B92D-1336A861C5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5240" y="2581281"/>
          <a:ext cx="8074815" cy="3564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13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5594D93-12D6-E936-7700-E10F67F1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940910"/>
            <a:ext cx="4471588" cy="4976179"/>
          </a:xfrm>
        </p:spPr>
        <p:txBody>
          <a:bodyPr>
            <a:normAutofit/>
          </a:bodyPr>
          <a:lstStyle/>
          <a:p>
            <a:r>
              <a:rPr lang="en-US" dirty="0"/>
              <a:t>Project Progress</a:t>
            </a:r>
            <a:endParaRPr lang="en-PK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DE9150A-59A9-367C-09F6-2D364A18B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368422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559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5427E-71AC-501F-FB93-338FE056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4" y="1095504"/>
            <a:ext cx="4073049" cy="4480726"/>
          </a:xfrm>
        </p:spPr>
        <p:txBody>
          <a:bodyPr>
            <a:normAutofit/>
          </a:bodyPr>
          <a:lstStyle/>
          <a:p>
            <a:pPr algn="r"/>
            <a:r>
              <a:rPr lang="en-US" sz="5400" dirty="0"/>
              <a:t>Key Learnings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7AEA-052F-B47E-EA6C-4392F70A6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/>
              <a:t>Scrum methodology enhanced team coordination.</a:t>
            </a:r>
          </a:p>
          <a:p>
            <a:r>
              <a:rPr lang="en-US" sz="2400"/>
              <a:t>Gained hands-on experience in voice interaction systems.</a:t>
            </a:r>
          </a:p>
          <a:p>
            <a:r>
              <a:rPr lang="en-US" sz="2400"/>
              <a:t>Adaptive sprint planning helped tackle unexpected challenges.</a:t>
            </a:r>
            <a:endParaRPr lang="en-PK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9433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320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OrderEase-Smart Voice Assistant for Automating Restaurant Orders</vt:lpstr>
      <vt:lpstr>PowerPoint Presentation</vt:lpstr>
      <vt:lpstr>Agile Development Methodology</vt:lpstr>
      <vt:lpstr>Scrum Roles</vt:lpstr>
      <vt:lpstr>Scrum Artifacts &amp; Tools</vt:lpstr>
      <vt:lpstr>Project Planning (Jira)</vt:lpstr>
      <vt:lpstr>Challenges &amp; Risk Management</vt:lpstr>
      <vt:lpstr>Project Progress</vt:lpstr>
      <vt:lpstr>Key Learnings</vt:lpstr>
      <vt:lpstr>Conclusion &amp; 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Mudasir Ahmad</dc:creator>
  <cp:lastModifiedBy>Mudasir Ahmad</cp:lastModifiedBy>
  <cp:revision>2</cp:revision>
  <dcterms:created xsi:type="dcterms:W3CDTF">2025-03-17T12:36:00Z</dcterms:created>
  <dcterms:modified xsi:type="dcterms:W3CDTF">2025-03-17T16:17:31Z</dcterms:modified>
</cp:coreProperties>
</file>