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Alexandria Semi Bold"/>
      <p:regular r:id="rId14"/>
    </p:embeddedFont>
    <p:embeddedFont>
      <p:font typeface="Alexandria Semi Bold"/>
      <p:regular r:id="rId15"/>
    </p:embeddedFont>
    <p:embeddedFont>
      <p:font typeface="Sora Light"/>
      <p:regular r:id="rId16"/>
    </p:embeddedFont>
    <p:embeddedFont>
      <p:font typeface="Sora Light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077641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Vocal Eyes: Empowering the Visually Impaired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827978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Welcome! Vocal Eyes is a revolutionary app designed to empower visually impaired individuals, helping them access and understand the written world. Let's explore how this game-changing technology works!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5458539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Abdul Rehman (2022-CS-79)</a:t>
            </a:r>
            <a:pPr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Abdul Sabur (2022-CS-98)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37065"/>
            <a:ext cx="1064895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Challenges of Visual Impairment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491270"/>
            <a:ext cx="381833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Navigating a World of Text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064079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For individuals with visual impairments, accessing and understanding written information can be a significant challenge, limiting their ability to participate fully in society. Everyday tasks like reading books, menus, or even personal mail can be difficult or impossible.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491270"/>
            <a:ext cx="430494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Unlocking New Opportunities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064079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Vocal Eyes aims to bridge this gap, providing a simple and powerful solution to empower individuals with visual impairments to read and understand the world around them with confidence and independence.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996077"/>
            <a:ext cx="648747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How Vocal Eyes Works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54391" y="2033707"/>
            <a:ext cx="30480" cy="5199698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6782872" y="2505908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6325910" y="227742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02360" y="2350056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761208" y="2250281"/>
            <a:ext cx="6110883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First, users capture an image of any written text using their smartphone camera. The app is simple and easy to use, even for individuals with limited tech experience.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6782872" y="4195763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0" name="Shape 7"/>
          <p:cNvSpPr/>
          <p:nvPr/>
        </p:nvSpPr>
        <p:spPr>
          <a:xfrm>
            <a:off x="6325910" y="396728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67475" y="4039910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761208" y="3940135"/>
            <a:ext cx="6110883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Next, our advanced Optical Character Recognition (OCR) technology analyzes the captured image, accurately converting the text into digital form.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782872" y="5885617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4" name="Shape 11"/>
          <p:cNvSpPr/>
          <p:nvPr/>
        </p:nvSpPr>
        <p:spPr>
          <a:xfrm>
            <a:off x="6325910" y="565713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467356" y="5729764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761208" y="5629989"/>
            <a:ext cx="6110883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Finally, the text is seamlessly converted to speech using high-quality speech synthesis, allowing users to listen to the content at their own pace. This ensures accessibility for everyone, regardless of literacy level.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0443" y="867251"/>
            <a:ext cx="12758261" cy="649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Optical Character Recognition (OCR) Technology</a:t>
            </a:r>
            <a:endParaRPr lang="en-US" sz="4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649" y="1910834"/>
            <a:ext cx="2186107" cy="178427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4185" y="2843689"/>
            <a:ext cx="96917" cy="39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5293043" y="2265878"/>
            <a:ext cx="2595920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Image Analysis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5293043" y="2708672"/>
            <a:ext cx="8449628" cy="631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first step is to analyze the captured image to identify the individual characters within the text.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5145048" y="3710226"/>
            <a:ext cx="8745617" cy="11430"/>
          </a:xfrm>
          <a:prstGeom prst="roundRect">
            <a:avLst>
              <a:gd name="adj" fmla="val 724978"/>
            </a:avLst>
          </a:prstGeom>
          <a:solidFill>
            <a:srgbClr val="BBC2DC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37" y="3744397"/>
            <a:ext cx="4372332" cy="178427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8943" y="4439245"/>
            <a:ext cx="147280" cy="39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6386155" y="3941683"/>
            <a:ext cx="2951440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Character Recognition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6386155" y="4384477"/>
            <a:ext cx="7356515" cy="946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Each character is then compared to a vast database of known characters to determine its identity, recognizing letters, numbers, and punctuation marks.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6238161" y="5543788"/>
            <a:ext cx="7652504" cy="11430"/>
          </a:xfrm>
          <a:prstGeom prst="roundRect">
            <a:avLst>
              <a:gd name="adj" fmla="val 724978"/>
            </a:avLst>
          </a:prstGeom>
          <a:solidFill>
            <a:srgbClr val="BBC2DC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43" y="5577959"/>
            <a:ext cx="6558439" cy="178427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28943" y="6272808"/>
            <a:ext cx="147518" cy="39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900" dirty="0"/>
          </a:p>
        </p:txBody>
      </p:sp>
      <p:sp>
        <p:nvSpPr>
          <p:cNvPr id="15" name="Text 10"/>
          <p:cNvSpPr/>
          <p:nvPr/>
        </p:nvSpPr>
        <p:spPr>
          <a:xfrm>
            <a:off x="7479268" y="5933003"/>
            <a:ext cx="2633901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Text Reconstruction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7479268" y="6375797"/>
            <a:ext cx="6263402" cy="631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recognized characters are then assembled into words and sentences, forming the complete digital text output.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57734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Seamless Text-to-Speech Conversion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709" y="3327678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4709" y="408586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Natural Voices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44709" y="4572000"/>
            <a:ext cx="3651171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Vocal Eyes utilizes high-quality speech synthesis, creating a natural and pleasant listening experience. Users can choose from a variety of voices to match their preferences.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01" y="3327678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0801" y="408586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Adjustable Speed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0801" y="4572000"/>
            <a:ext cx="3651290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Users can adjust the playback speed to suit their individual needs and preferences, ensuring optimal comprehension and ease of use.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63662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Real-World Applications and Use Cases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386965"/>
            <a:ext cx="3705463" cy="3014782"/>
          </a:xfrm>
          <a:prstGeom prst="roundRect">
            <a:avLst>
              <a:gd name="adj" fmla="val 301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2504" y="26111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Education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82504" y="3097292"/>
            <a:ext cx="3257074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Students with visual impairments can access textbooks, assignments, and other educational materials, enabling them to participate fully in their learning process.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2386965"/>
            <a:ext cx="3705463" cy="3014782"/>
          </a:xfrm>
          <a:prstGeom prst="roundRect">
            <a:avLst>
              <a:gd name="adj" fmla="val 301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04542" y="26111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Employment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04542" y="3097292"/>
            <a:ext cx="3257074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Individuals can read job descriptions, company policies, and training materials, paving the way for greater employment opportunities.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618321"/>
            <a:ext cx="7627382" cy="1974652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2504" y="584251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Personal Life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2504" y="6328648"/>
            <a:ext cx="7178993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From reading mail and grocery lists to navigating public transportation, Vocal Eyes empowers individuals to manage their daily lives with ease and independence.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658779"/>
            <a:ext cx="998541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Future of Assistive Technology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048476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53979" y="3048476"/>
            <a:ext cx="363116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Advanced Handwriting Recognition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53979" y="3890843"/>
            <a:ext cx="363116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Enhance OCR to recognize cursive and complex handwriting styles.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01722" y="3048476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797391" y="3048476"/>
            <a:ext cx="316134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Real-Time Translation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797391" y="3534608"/>
            <a:ext cx="363116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Enable real-time translation of recognized text into different languages.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45134" y="3048476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40804" y="3048476"/>
            <a:ext cx="349424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Improved OCR Accuracy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40804" y="3534608"/>
            <a:ext cx="363116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Further improve OCR accuracy with advanced AI.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58309" y="5391269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353979" y="5391269"/>
            <a:ext cx="352960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Smart Home Integration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353979" y="5877401"/>
            <a:ext cx="585299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Integrate with smart home devices for a seamless experience.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423547" y="5391269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019217" y="5391269"/>
            <a:ext cx="362712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Multilingual Accessibility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019217" y="5877401"/>
            <a:ext cx="585299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Develop real-time translation features for multilingual accessibility.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2024-12-16T04:02:12Z</dcterms:created>
  <dcterms:modified xsi:type="dcterms:W3CDTF">2024-12-16T04:02:12Z</dcterms:modified>
</cp:coreProperties>
</file>