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129CF657DF164CBB38075C9EC0FBDE" ma:contentTypeVersion="9" ma:contentTypeDescription="Create a new document." ma:contentTypeScope="" ma:versionID="3c549b2a35fe63671159f4175fca1a68">
  <xsd:schema xmlns:xsd="http://www.w3.org/2001/XMLSchema" xmlns:xs="http://www.w3.org/2001/XMLSchema" xmlns:p="http://schemas.microsoft.com/office/2006/metadata/properties" xmlns:ns2="dad0c1cc-d11c-4f94-8101-0bb0357217ac" xmlns:ns3="f221320b-ab4d-426f-8ad0-e795ea79c121" targetNamespace="http://schemas.microsoft.com/office/2006/metadata/properties" ma:root="true" ma:fieldsID="c3def86aa440ef8f35d83bd14da27760" ns2:_="" ns3:_="">
    <xsd:import namespace="dad0c1cc-d11c-4f94-8101-0bb0357217ac"/>
    <xsd:import namespace="f221320b-ab4d-426f-8ad0-e795ea79c12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0c1cc-d11c-4f94-8101-0bb0357217a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da678dc-fc58-48fe-8e47-51ce9435b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1320b-ab4d-426f-8ad0-e795ea79c12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05fa50f-ed09-46ed-928d-2291263f5e51}" ma:internalName="TaxCatchAll" ma:showField="CatchAllData" ma:web="f221320b-ab4d-426f-8ad0-e795ea79c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d0c1cc-d11c-4f94-8101-0bb0357217ac">
      <Terms xmlns="http://schemas.microsoft.com/office/infopath/2007/PartnerControls"/>
    </lcf76f155ced4ddcb4097134ff3c332f>
    <TaxCatchAll xmlns="f221320b-ab4d-426f-8ad0-e795ea79c121" xsi:nil="true"/>
  </documentManagement>
</p:properties>
</file>

<file path=customXml/itemProps1.xml><?xml version="1.0" encoding="utf-8"?>
<ds:datastoreItem xmlns:ds="http://schemas.openxmlformats.org/officeDocument/2006/customXml" ds:itemID="{17A32FA6-F67C-4490-A805-DBC8854F1810}"/>
</file>

<file path=customXml/itemProps2.xml><?xml version="1.0" encoding="utf-8"?>
<ds:datastoreItem xmlns:ds="http://schemas.openxmlformats.org/officeDocument/2006/customXml" ds:itemID="{6DE20249-1AB8-4837-B23B-F751E4D3B9C2}"/>
</file>

<file path=customXml/itemProps3.xml><?xml version="1.0" encoding="utf-8"?>
<ds:datastoreItem xmlns:ds="http://schemas.openxmlformats.org/officeDocument/2006/customXml" ds:itemID="{A9C58F26-46F6-410C-ACB9-65A1DDD5A97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2023-10-30T15:36:44Z</dcterms:created>
  <dcterms:modified xsi:type="dcterms:W3CDTF">2023-10-30T15:36:54Z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0x0101003C129CF657DF164CBB38075C9EC0FBDE</vt:lpwstr>
  </property>
</Properties>
</file>