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4"/>
  </p:notesMasterIdLst>
  <p:handoutMasterIdLst>
    <p:handoutMasterId r:id="rId45"/>
  </p:handoutMasterIdLst>
  <p:sldIdLst>
    <p:sldId id="1859" r:id="rId6"/>
    <p:sldId id="1857" r:id="rId7"/>
    <p:sldId id="1864" r:id="rId8"/>
    <p:sldId id="1863" r:id="rId9"/>
    <p:sldId id="1871" r:id="rId10"/>
    <p:sldId id="1660" r:id="rId11"/>
    <p:sldId id="1867" r:id="rId12"/>
    <p:sldId id="1670" r:id="rId13"/>
    <p:sldId id="1548" r:id="rId14"/>
    <p:sldId id="1635" r:id="rId15"/>
    <p:sldId id="1523" r:id="rId16"/>
    <p:sldId id="1802" r:id="rId17"/>
    <p:sldId id="1841" r:id="rId18"/>
    <p:sldId id="1527" r:id="rId19"/>
    <p:sldId id="1528" r:id="rId20"/>
    <p:sldId id="1529" r:id="rId21"/>
    <p:sldId id="1870" r:id="rId22"/>
    <p:sldId id="1530" r:id="rId23"/>
    <p:sldId id="1531" r:id="rId24"/>
    <p:sldId id="1866" r:id="rId25"/>
    <p:sldId id="1862" r:id="rId26"/>
    <p:sldId id="1860" r:id="rId27"/>
    <p:sldId id="1865" r:id="rId28"/>
    <p:sldId id="1868" r:id="rId29"/>
    <p:sldId id="1825" r:id="rId30"/>
    <p:sldId id="1826" r:id="rId31"/>
    <p:sldId id="1869" r:id="rId32"/>
    <p:sldId id="1827" r:id="rId33"/>
    <p:sldId id="1828" r:id="rId34"/>
    <p:sldId id="1829" r:id="rId35"/>
    <p:sldId id="1861" r:id="rId36"/>
    <p:sldId id="1842" r:id="rId37"/>
    <p:sldId id="1854" r:id="rId38"/>
    <p:sldId id="1855" r:id="rId39"/>
    <p:sldId id="1856" r:id="rId40"/>
    <p:sldId id="1838" r:id="rId41"/>
    <p:sldId id="1839" r:id="rId42"/>
    <p:sldId id="1532" r:id="rId4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863"/>
            <p14:sldId id="1871"/>
            <p14:sldId id="1660"/>
            <p14:sldId id="1867"/>
            <p14:sldId id="1670"/>
            <p14:sldId id="1548"/>
            <p14:sldId id="1635"/>
            <p14:sldId id="1523"/>
            <p14:sldId id="1802"/>
            <p14:sldId id="1841"/>
            <p14:sldId id="1527"/>
            <p14:sldId id="1528"/>
            <p14:sldId id="1529"/>
            <p14:sldId id="1870"/>
            <p14:sldId id="1530"/>
            <p14:sldId id="1531"/>
            <p14:sldId id="1866"/>
          </p14:sldIdLst>
        </p14:section>
        <p14:section name="Dark template" id="{888AB95E-1B7E-4E95-8F39-C5D0E8372BC2}">
          <p14:sldIdLst>
            <p14:sldId id="1862"/>
            <p14:sldId id="1860"/>
            <p14:sldId id="1865"/>
            <p14:sldId id="1868"/>
            <p14:sldId id="1825"/>
            <p14:sldId id="1826"/>
            <p14:sldId id="1869"/>
            <p14:sldId id="1827"/>
            <p14:sldId id="1828"/>
            <p14:sldId id="1829"/>
            <p14:sldId id="1861"/>
            <p14:sldId id="1842"/>
            <p14:sldId id="1854"/>
            <p14:sldId id="1855"/>
            <p14:sldId id="1856"/>
            <p14:sldId id="1838"/>
            <p14:sldId id="183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E11E8-1997-442F-ABBE-853CE8494C3B}" v="2" dt="2024-05-10T21:58:0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2133" autoAdjust="0"/>
  </p:normalViewPr>
  <p:slideViewPr>
    <p:cSldViewPr snapToGrid="0">
      <p:cViewPr varScale="1">
        <p:scale>
          <a:sx n="69" d="100"/>
          <a:sy n="69" d="100"/>
        </p:scale>
        <p:origin x="594" y="1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8/28/2024 12:12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8/28/2024 12:08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8/28/2024 12:08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8/28/2024 12:09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8/28/2024 12:09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8/28/2024 12:09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2729837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8/28/2024 12:09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00819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8/28/2024 12:09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8/28/2024 12:09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8/28/2024 12:11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8/28/2024 12:11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0945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8/28/2024 12:11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8/28/2024 12:11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8/28/2024 12:08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8/28/2024 12:11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8/28/2024 12:11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68004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8/28/2024 12:11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8/28/2024 12:11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8/28/2024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8/28/2024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8/28/2024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8/28/2024 12:12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20939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8/28/2024 12:12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8/28/2024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31</a:t>
            </a:fld>
            <a:endParaRPr lang="en-US" dirty="0"/>
          </a:p>
        </p:txBody>
      </p:sp>
    </p:spTree>
    <p:extLst>
      <p:ext uri="{BB962C8B-B14F-4D97-AF65-F5344CB8AC3E}">
        <p14:creationId xmlns:p14="http://schemas.microsoft.com/office/powerpoint/2010/main" val="50316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8/28/2024 12:08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8/28/2024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69551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8/28/2024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8/28/2024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8/28/2024 12:12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8/28/2024 12:12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8/28/2024 12:12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65727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8/28/2024 12:12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8/28/2024 12:08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Please adjust this slide to the end of your presentation</a:t>
            </a:r>
          </a:p>
          <a:p>
            <a:r>
              <a:rPr lang="en-US" sz="850" dirty="0">
                <a:cs typeface="Segoe UI Light"/>
              </a:rPr>
              <a:t>https://go.microsoft.com/fwlink/?linkid=2271366</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8/28/2024 12:08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3484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8/28/2024 12:09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8/28/2024 12:09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8/28/2024 12:09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8/28/2024 12:09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42578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30.xml"/><Relationship Id="rId1" Type="http://schemas.openxmlformats.org/officeDocument/2006/relationships/slideLayout" Target="../slideLayouts/slideLayout4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5319110"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966840"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31889896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86390" y="2019300"/>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734550" y="2019300"/>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a:xfrm>
            <a:off x="584200" y="457200"/>
            <a:ext cx="5508419" cy="372410"/>
          </a:xfrm>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316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gradFill>
                  <a:gsLst>
                    <a:gs pos="55000">
                      <a:srgbClr val="000000"/>
                    </a:gs>
                    <a:gs pos="62564">
                      <a:srgbClr val="000000"/>
                    </a:gs>
                  </a:gsLst>
                  <a:lin ang="5400000" scaled="0"/>
                </a:gradFill>
                <a:cs typeface="Segoe UI"/>
              </a:rPr>
              <a:t>Survey</a:t>
            </a:r>
            <a:endParaRPr lang="en-US">
              <a:gradFill>
                <a:gsLst>
                  <a:gs pos="55000">
                    <a:srgbClr val="000000"/>
                  </a:gs>
                  <a:gs pos="62564">
                    <a:srgbClr val="000000"/>
                  </a:gs>
                </a:gsLst>
                <a:lin ang="5400000" scaled="0"/>
              </a:gradFill>
            </a:endParaRPr>
          </a:p>
        </p:txBody>
      </p:sp>
    </p:spTree>
    <p:extLst>
      <p:ext uri="{BB962C8B-B14F-4D97-AF65-F5344CB8AC3E}">
        <p14:creationId xmlns:p14="http://schemas.microsoft.com/office/powerpoint/2010/main" val="289202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86482"/>
            <a:ext cx="10995736" cy="553998"/>
          </a:xfrm>
        </p:spPr>
        <p:txBody>
          <a:bodyPr/>
          <a:lstStyle/>
          <a:p>
            <a:r>
              <a:rPr lang="en-US" dirty="0"/>
              <a:t>Event name or presentation title</a:t>
            </a:r>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718485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7838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4294967295"/>
          </p:nvPr>
        </p:nvSpPr>
        <p:spPr>
          <a:xfrm>
            <a:off x="584200" y="1435497"/>
            <a:ext cx="11018520" cy="2308324"/>
          </a:xfrm>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6566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4751035"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672263"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29678844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658350" y="2033916"/>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257895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5362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t>Speaker name</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73622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22FDDF9F-7708-F4D0-540C-CD12792DF444}"/>
              </a:ext>
            </a:extLst>
          </p:cNvPr>
          <p:cNvSpPr txBox="1">
            <a:spLocks/>
          </p:cNvSpPr>
          <p:nvPr/>
        </p:nvSpPr>
        <p:spPr>
          <a:xfrm>
            <a:off x="3887157" y="6032821"/>
            <a:ext cx="9144000" cy="30777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Semilight"/>
                <a:cs typeface="Segoe UI Semilight"/>
              </a:rPr>
              <a:t>Take our two-question survey </a:t>
            </a:r>
          </a:p>
        </p:txBody>
      </p:sp>
      <p:pic>
        <p:nvPicPr>
          <p:cNvPr id="5" name="Picture 4">
            <a:extLst>
              <a:ext uri="{FF2B5EF4-FFF2-40B4-BE49-F238E27FC236}">
                <a16:creationId xmlns:a16="http://schemas.microsoft.com/office/drawing/2014/main" id="{86CF8573-CD08-7F76-3C22-F2C44AB8E670}"/>
              </a:ext>
            </a:extLst>
          </p:cNvPr>
          <p:cNvPicPr>
            <a:picLocks noChangeAspect="1"/>
          </p:cNvPicPr>
          <p:nvPr/>
        </p:nvPicPr>
        <p:blipFill>
          <a:blip r:embed="rId3"/>
          <a:stretch>
            <a:fillRect/>
          </a:stretch>
        </p:blipFill>
        <p:spPr>
          <a:xfrm>
            <a:off x="3952875" y="1285875"/>
            <a:ext cx="4286250" cy="4286250"/>
          </a:xfrm>
          <a:prstGeom prst="rect">
            <a:avLst/>
          </a:prstGeom>
        </p:spPr>
      </p:pic>
      <p:sp>
        <p:nvSpPr>
          <p:cNvPr id="6" name="TextBox 5">
            <a:extLst>
              <a:ext uri="{FF2B5EF4-FFF2-40B4-BE49-F238E27FC236}">
                <a16:creationId xmlns:a16="http://schemas.microsoft.com/office/drawing/2014/main" id="{9379EA94-AD69-702F-B966-845F99BDFDE8}"/>
              </a:ext>
            </a:extLst>
          </p:cNvPr>
          <p:cNvSpPr txBox="1"/>
          <p:nvPr/>
        </p:nvSpPr>
        <p:spPr>
          <a:xfrm>
            <a:off x="364210" y="275095"/>
            <a:ext cx="11391254" cy="615553"/>
          </a:xfrm>
          <a:prstGeom prst="rect">
            <a:avLst/>
          </a:prstGeom>
          <a:noFill/>
        </p:spPr>
        <p:txBody>
          <a:bodyPr wrap="square" lIns="0" tIns="0" rIns="0" bIns="0" rtlCol="0">
            <a:spAutoFit/>
          </a:bodyPr>
          <a:lstStyle/>
          <a:p>
            <a:r>
              <a:rPr lang="en-US" sz="2000" b="1" dirty="0">
                <a:solidFill>
                  <a:srgbClr val="C00000"/>
                </a:solidFill>
                <a:highlight>
                  <a:srgbClr val="FFFF00"/>
                </a:highlight>
              </a:rPr>
              <a:t>STUDENT AMBASSADORS: PLEASE ADJUST THIS SLIDE TO THE END OF YOUR PRESENTATION, AND REMOVE THIS TEXT</a:t>
            </a:r>
          </a:p>
        </p:txBody>
      </p:sp>
    </p:spTree>
    <p:extLst>
      <p:ext uri="{BB962C8B-B14F-4D97-AF65-F5344CB8AC3E}">
        <p14:creationId xmlns:p14="http://schemas.microsoft.com/office/powerpoint/2010/main" val="279741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86390" y="2019300"/>
            <a:ext cx="11018520" cy="2252924"/>
          </a:xfrm>
        </p:spPr>
        <p:txBody>
          <a:bodyPr/>
          <a:lstStyle/>
          <a:p>
            <a:pPr>
              <a:lnSpc>
                <a:spcPct val="95000"/>
              </a:lnSpc>
            </a:pPr>
            <a:r>
              <a:rPr lang="en-US" sz="2400" dirty="0"/>
              <a:t>When the headline text is 2 lines, move this text block </a:t>
            </a:r>
            <a:br>
              <a:rPr lang="en-US" sz="2400" dirty="0"/>
            </a:br>
            <a:r>
              <a:rPr lang="en-US" sz="2400" dirty="0"/>
              <a:t>down to align to the lower blue guide</a:t>
            </a:r>
          </a:p>
          <a:p>
            <a:pPr>
              <a:lnSpc>
                <a:spcPct val="95000"/>
              </a:lnSpc>
            </a:pPr>
            <a:r>
              <a:rPr lang="en-US" sz="2400" dirty="0"/>
              <a:t>If you don’t see guidelines, click on the View menu, </a:t>
            </a:r>
            <a:br>
              <a:rPr lang="en-US" sz="2400" dirty="0"/>
            </a:br>
            <a:r>
              <a:rPr lang="en-US" sz="2400" dirty="0"/>
              <a:t>and then check the box in front of “Guides”</a:t>
            </a:r>
          </a:p>
          <a:p>
            <a:pPr>
              <a:lnSpc>
                <a:spcPct val="95000"/>
              </a:lnSpc>
            </a:pPr>
            <a:r>
              <a:rPr lang="en-US" sz="2400" dirty="0"/>
              <a:t>Use a “soft return” Shift + Enter to wrap text without </a:t>
            </a:r>
            <a:br>
              <a:rPr lang="en-US" sz="2400" dirty="0"/>
            </a:br>
            <a:r>
              <a:rPr lang="en-US" sz="2400"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5169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10" ma:contentTypeDescription="Create a new document." ma:contentTypeScope="" ma:versionID="f80c13ef4b5f8fd06b13aa8333171bd5">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e1fa8ed5b9995a25259d1a476d4ba3b4"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91345C-D107-42F0-AC37-8EAB3688E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b38ad2e8-7385-42ac-a943-76e9ea801cf0"/>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211ea7d1-7d09-49a0-8c96-644562ad20a0"/>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1243</TotalTime>
  <Words>2826</Words>
  <Application>Microsoft Office PowerPoint</Application>
  <PresentationFormat>Widescreen</PresentationFormat>
  <Paragraphs>319</Paragraphs>
  <Slides>38</Slides>
  <Notes>36</Notes>
  <HiddenSlides>2</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WHITE TEMPLATE</vt:lpstr>
      <vt:lpstr>SOFT BLACK TEMPLATE</vt:lpstr>
      <vt:lpstr>PowerPoint Presentation</vt:lpstr>
      <vt:lpstr>Event name or presentation title</vt:lpstr>
      <vt:lpstr>Event name or presentation title</vt:lpstr>
      <vt:lpstr>Event name or presentation title</vt:lpstr>
      <vt:lpstr>PowerPoint Presentation</vt:lpstr>
      <vt:lpstr>Text layout (without bullet points)</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Survey</vt:lpstr>
      <vt:lpstr>Software code slide</vt:lpstr>
      <vt:lpstr>Notes (hidden)</vt:lpstr>
      <vt:lpstr>PowerPoint Presentation</vt:lpstr>
      <vt:lpstr>PowerPoint Presentation</vt:lpstr>
      <vt:lpstr>Event name or presentation title</vt:lpstr>
      <vt:lpstr>Event name or presentation title</vt:lpstr>
      <vt:lpstr>Event name or presentation title</vt:lpstr>
      <vt:lpstr>Text layout (without bullet points)</vt:lpstr>
      <vt:lpstr>Text layout with bulleted text</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Korrie Miller</cp:lastModifiedBy>
  <cp:revision>73</cp:revision>
  <dcterms:created xsi:type="dcterms:W3CDTF">2019-03-28T18:40:02Z</dcterms:created>
  <dcterms:modified xsi:type="dcterms:W3CDTF">2024-08-28T07:12:09Z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y fmtid="{D5CDD505-2E9C-101B-9397-08002B2CF9AE}" pid="28" name="lcf76f155ced4ddcb4097134ff3c332f">
    <vt:lpwstr/>
  </property>
  <property fmtid="{D5CDD505-2E9C-101B-9397-08002B2CF9AE}" pid="29" name="TaxCatchAll">
    <vt:lpwstr/>
  </property>
</Properties>
</file>