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1670" r:id="rId3"/>
    <p:sldId id="259" r:id="rId4"/>
    <p:sldId id="257" r:id="rId5"/>
    <p:sldId id="258" r:id="rId6"/>
    <p:sldId id="260" r:id="rId7"/>
    <p:sldId id="265" r:id="rId8"/>
    <p:sldId id="263" r:id="rId9"/>
    <p:sldId id="267" r:id="rId10"/>
    <p:sldId id="270" r:id="rId11"/>
    <p:sldId id="271" r:id="rId12"/>
    <p:sldId id="266" r:id="rId13"/>
    <p:sldId id="275" r:id="rId14"/>
    <p:sldId id="273" r:id="rId15"/>
    <p:sldId id="264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277B0-9F58-4E0F-88ED-6F91B806BC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A766-33FC-445D-9501-E2B24868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9/28/2024 9:27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17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5650-D250-40E8-B8D8-FA514260D55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7726-4DA7-46EA-AC3B-3E9C1F4B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toberfest.com/" TargetMode="External"/><Relationship Id="rId3" Type="http://schemas.openxmlformats.org/officeDocument/2006/relationships/hyperlink" Target="https://github.com/AbdulRehmanGHub/MLSA-Materials-by-Abdul_Rehman/blob/main/Git%20Cheat%20Sheet.pdf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ducation?wt.mc_id=studentamb_267048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51199" y="0"/>
            <a:ext cx="4440801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"/>
          <p:cNvSpPr txBox="1">
            <a:spLocks/>
          </p:cNvSpPr>
          <p:nvPr/>
        </p:nvSpPr>
        <p:spPr>
          <a:xfrm>
            <a:off x="331234" y="2368483"/>
            <a:ext cx="6538585" cy="160659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0078D4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l"/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Master Open Source:</a:t>
            </a:r>
          </a:p>
          <a:p>
            <a:r>
              <a:rPr lang="en-US" sz="4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Hack the Hacktoberfest with GitHub</a:t>
            </a:r>
          </a:p>
        </p:txBody>
      </p:sp>
      <p:sp>
        <p:nvSpPr>
          <p:cNvPr id="10" name="Speaker1Name"/>
          <p:cNvSpPr txBox="1">
            <a:spLocks/>
          </p:cNvSpPr>
          <p:nvPr/>
        </p:nvSpPr>
        <p:spPr>
          <a:xfrm>
            <a:off x="7834616" y="1352761"/>
            <a:ext cx="3670889" cy="7145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Placeholder 15"/>
          <p:cNvSpPr txBox="1">
            <a:spLocks/>
          </p:cNvSpPr>
          <p:nvPr/>
        </p:nvSpPr>
        <p:spPr>
          <a:xfrm>
            <a:off x="7834617" y="1898838"/>
            <a:ext cx="3033680" cy="7145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73" y="5135671"/>
            <a:ext cx="4465853" cy="12788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43533" y="373066"/>
            <a:ext cx="1856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Roboto"/>
              </a:rPr>
              <a:t>👋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6" name="Title"/>
          <p:cNvSpPr txBox="1">
            <a:spLocks/>
          </p:cNvSpPr>
          <p:nvPr/>
        </p:nvSpPr>
        <p:spPr>
          <a:xfrm>
            <a:off x="-1779458" y="571583"/>
            <a:ext cx="5691362" cy="249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rgbClr val="0078D4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z="1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Hey Everyone </a:t>
            </a:r>
          </a:p>
        </p:txBody>
      </p:sp>
      <p:sp>
        <p:nvSpPr>
          <p:cNvPr id="2" name="Speaker1Name">
            <a:extLst>
              <a:ext uri="{FF2B5EF4-FFF2-40B4-BE49-F238E27FC236}">
                <a16:creationId xmlns:a16="http://schemas.microsoft.com/office/drawing/2014/main" id="{BD0B4EE9-BE8E-D84C-0581-3454F08D3A3A}"/>
              </a:ext>
            </a:extLst>
          </p:cNvPr>
          <p:cNvSpPr txBox="1">
            <a:spLocks/>
          </p:cNvSpPr>
          <p:nvPr/>
        </p:nvSpPr>
        <p:spPr>
          <a:xfrm>
            <a:off x="7751199" y="1710020"/>
            <a:ext cx="3670889" cy="7145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Arial Rounded MT Bold" panose="020F0704030504030204" pitchFamily="34" charset="0"/>
              </a:rPr>
              <a:t>Abdul Rehman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0959DF1E-AD5B-AB6F-8E62-7D1EE2B0E385}"/>
              </a:ext>
            </a:extLst>
          </p:cNvPr>
          <p:cNvSpPr txBox="1">
            <a:spLocks/>
          </p:cNvSpPr>
          <p:nvPr/>
        </p:nvSpPr>
        <p:spPr>
          <a:xfrm>
            <a:off x="8665304" y="2161689"/>
            <a:ext cx="3033680" cy="7145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Gold MLSA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8A9AB-97DC-CC24-5412-876F6C7E4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79" y="3377031"/>
            <a:ext cx="1758640" cy="17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2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7403434" cy="9713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Pull Command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74" y="169727"/>
            <a:ext cx="4417802" cy="12297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5"/>
            <a:ext cx="7968917" cy="468354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 Narrow" panose="020B0606020202030204" pitchFamily="34" charset="0"/>
              </a:rPr>
              <a:t>The </a:t>
            </a:r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pull command is used to fetch and download content from a remote repository and immediately update the local repository to match that content.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pull origin main</a:t>
            </a:r>
          </a:p>
        </p:txBody>
      </p:sp>
    </p:spTree>
    <p:extLst>
      <p:ext uri="{BB962C8B-B14F-4D97-AF65-F5344CB8AC3E}">
        <p14:creationId xmlns:p14="http://schemas.microsoft.com/office/powerpoint/2010/main" val="31217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7403434" cy="9713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What is Fork?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6"/>
            <a:ext cx="6621380" cy="157939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 Narrow" panose="020B0606020202030204" pitchFamily="34" charset="0"/>
              </a:rPr>
              <a:t>A fork is a new repository that shares code and visibility settings with the original “upstream” repository.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6" y="3082172"/>
            <a:ext cx="6413245" cy="17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0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8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7403434" cy="9713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5"/>
            <a:ext cx="7724274" cy="468354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Narrow" panose="020B0606020202030204" pitchFamily="34" charset="0"/>
              </a:rPr>
              <a:t>GitHub Repo -&gt; Clone -&gt; Changes -&gt; Add -&gt; Commit -&gt; Push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6" y="257050"/>
            <a:ext cx="3550843" cy="988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79" y="1684421"/>
            <a:ext cx="8359669" cy="40907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76609" y="6438681"/>
            <a:ext cx="6942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Source: https://www.legitsecurity.com/blog/github-privilege-escalation-vulnerability</a:t>
            </a:r>
          </a:p>
        </p:txBody>
      </p:sp>
    </p:spTree>
    <p:extLst>
      <p:ext uri="{BB962C8B-B14F-4D97-AF65-F5344CB8AC3E}">
        <p14:creationId xmlns:p14="http://schemas.microsoft.com/office/powerpoint/2010/main" val="339562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7403434" cy="9713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Open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6"/>
            <a:ext cx="6789822" cy="123047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 Narrow" panose="020B0606020202030204" pitchFamily="34" charset="0"/>
              </a:rPr>
              <a:t>Open-Source Software/Tools or Projects</a:t>
            </a:r>
          </a:p>
          <a:p>
            <a:pPr algn="l"/>
            <a:r>
              <a:rPr lang="en-US" sz="3200" dirty="0">
                <a:latin typeface="Arial Narrow" panose="020B0606020202030204" pitchFamily="34" charset="0"/>
              </a:rPr>
              <a:t>Code is publicly available to use and modify.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840" y="2514601"/>
            <a:ext cx="102789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1: </a:t>
            </a:r>
            <a:r>
              <a:rPr lang="en-US" sz="2200" dirty="0" err="1">
                <a:latin typeface="Arial Narrow" panose="020B0606020202030204" pitchFamily="34" charset="0"/>
              </a:rPr>
              <a:t>Hacktoberfest</a:t>
            </a:r>
            <a:r>
              <a:rPr lang="en-US" sz="2200" dirty="0">
                <a:latin typeface="Arial Narrow" panose="020B0606020202030204" pitchFamily="34" charset="0"/>
              </a:rPr>
              <a:t>		2: Google Summer Of Code(</a:t>
            </a:r>
            <a:r>
              <a:rPr lang="en-US" sz="2200" dirty="0" err="1">
                <a:latin typeface="Arial Narrow" panose="020B0606020202030204" pitchFamily="34" charset="0"/>
              </a:rPr>
              <a:t>GSoC</a:t>
            </a:r>
            <a:r>
              <a:rPr lang="en-US" sz="2200" dirty="0">
                <a:latin typeface="Arial Narrow" panose="020B0606020202030204" pitchFamily="34" charset="0"/>
              </a:rPr>
              <a:t>)		3: Google Season Of Docs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4: </a:t>
            </a:r>
            <a:r>
              <a:rPr lang="en-US" sz="2200" dirty="0" err="1">
                <a:latin typeface="Arial Narrow" panose="020B0606020202030204" pitchFamily="34" charset="0"/>
              </a:rPr>
              <a:t>Outreachy</a:t>
            </a:r>
            <a:r>
              <a:rPr lang="en-US" sz="2200" dirty="0">
                <a:latin typeface="Arial Narrow" panose="020B0606020202030204" pitchFamily="34" charset="0"/>
              </a:rPr>
              <a:t> Internship			5: Hyper ledger Mentorship Program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6: MLH Fellowship			7: Reinforcement Learning Open Source Fest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8: The </a:t>
            </a:r>
            <a:r>
              <a:rPr lang="en-US" sz="2200" dirty="0" err="1">
                <a:latin typeface="Arial Narrow" panose="020B0606020202030204" pitchFamily="34" charset="0"/>
              </a:rPr>
              <a:t>X.Org</a:t>
            </a:r>
            <a:r>
              <a:rPr lang="en-US" sz="2200" dirty="0">
                <a:latin typeface="Arial Narrow" panose="020B0606020202030204" pitchFamily="34" charset="0"/>
              </a:rPr>
              <a:t> Endless Vacation Of Code (</a:t>
            </a:r>
            <a:r>
              <a:rPr lang="en-US" sz="2200" dirty="0" err="1">
                <a:latin typeface="Arial Narrow" panose="020B0606020202030204" pitchFamily="34" charset="0"/>
              </a:rPr>
              <a:t>EVoC</a:t>
            </a:r>
            <a:r>
              <a:rPr lang="en-US" sz="2200" dirty="0">
                <a:latin typeface="Arial Narrow" panose="020B0606020202030204" pitchFamily="34" charset="0"/>
              </a:rPr>
              <a:t>)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9: Linux Foundation Networking (LFN) Mentorship Program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and SSOC, SWOC, GSSOC</a:t>
            </a:r>
          </a:p>
        </p:txBody>
      </p:sp>
    </p:spTree>
    <p:extLst>
      <p:ext uri="{BB962C8B-B14F-4D97-AF65-F5344CB8AC3E}">
        <p14:creationId xmlns:p14="http://schemas.microsoft.com/office/powerpoint/2010/main" val="360714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7403434" cy="9713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Publish Site on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5"/>
            <a:ext cx="9713496" cy="468354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 Narrow" panose="020B0606020202030204" pitchFamily="34" charset="0"/>
              </a:rPr>
              <a:t>We can publish/deploy our websites on GitHub by using GitHub pages.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9"/>
          <a:stretch/>
        </p:blipFill>
        <p:spPr>
          <a:xfrm>
            <a:off x="2157663" y="2541576"/>
            <a:ext cx="4460788" cy="22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8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5971675" cy="9713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Arial Rounded MT Bold" panose="020F0704030504030204" pitchFamily="34" charset="0"/>
              </a:rPr>
              <a:t>Helpful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839" y="1091615"/>
            <a:ext cx="11356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Arial Narrow" panose="020B0606020202030204" pitchFamily="34" charset="0"/>
              </a:rPr>
              <a:t>Git</a:t>
            </a:r>
            <a:r>
              <a:rPr lang="en-US" sz="2000" b="1" dirty="0">
                <a:latin typeface="Arial Narrow" panose="020B0606020202030204" pitchFamily="34" charset="0"/>
              </a:rPr>
              <a:t> Cheat Sheets:</a:t>
            </a:r>
          </a:p>
          <a:p>
            <a:r>
              <a:rPr lang="en-US" sz="2000" dirty="0">
                <a:latin typeface="Arial Narrow" panose="020B0606020202030204" pitchFamily="34" charset="0"/>
                <a:hlinkClick r:id="rId3"/>
              </a:rPr>
              <a:t>https://github.com/AbdulRehmanGHub/MLSA-Materials-by-Abdul_Rehman/blob/main/Git%20Cheat%20Sheet.pdf</a:t>
            </a:r>
            <a:endParaRPr lang="en-US" sz="2000" dirty="0"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838" y="1965310"/>
            <a:ext cx="8230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Download </a:t>
            </a:r>
            <a:r>
              <a:rPr lang="en-US" sz="2000" b="1" dirty="0" err="1">
                <a:latin typeface="Arial Narrow" panose="020B0606020202030204" pitchFamily="34" charset="0"/>
              </a:rPr>
              <a:t>Git</a:t>
            </a:r>
            <a:r>
              <a:rPr lang="en-US" sz="2000" b="1" dirty="0">
                <a:latin typeface="Arial Narrow" panose="020B0606020202030204" pitchFamily="34" charset="0"/>
              </a:rPr>
              <a:t>:</a:t>
            </a:r>
          </a:p>
          <a:p>
            <a:r>
              <a:rPr lang="en-US" sz="2000" dirty="0">
                <a:hlinkClick r:id="rId4"/>
              </a:rPr>
              <a:t>https://git-scm.com/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20838" y="283900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Download VS Code:</a:t>
            </a:r>
          </a:p>
          <a:p>
            <a:r>
              <a:rPr lang="en-US" sz="2000" dirty="0">
                <a:hlinkClick r:id="rId5"/>
              </a:rPr>
              <a:t>https://code.visualstudio.com/download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604AA-01B9-70BC-E04F-49FA351DB28A}"/>
              </a:ext>
            </a:extLst>
          </p:cNvPr>
          <p:cNvSpPr/>
          <p:nvPr/>
        </p:nvSpPr>
        <p:spPr>
          <a:xfrm>
            <a:off x="303720" y="3616262"/>
            <a:ext cx="9893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GitHub Education:</a:t>
            </a:r>
          </a:p>
          <a:p>
            <a:r>
              <a:rPr lang="en-US" sz="2000" dirty="0">
                <a:hlinkClick r:id="rId6"/>
              </a:rPr>
              <a:t>https://github.com/education?wt.mc_id=studentamb_267048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 descr="A yellow backpack with a cat logo&#10;&#10;Description automatically generated">
            <a:extLst>
              <a:ext uri="{FF2B5EF4-FFF2-40B4-BE49-F238E27FC236}">
                <a16:creationId xmlns:a16="http://schemas.microsoft.com/office/drawing/2014/main" id="{5343C271-DCA4-3541-7F54-3C166F3553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62" y="4165912"/>
            <a:ext cx="1342918" cy="1547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D172BA-66AF-5057-1057-EE5ED7300208}"/>
              </a:ext>
            </a:extLst>
          </p:cNvPr>
          <p:cNvSpPr/>
          <p:nvPr/>
        </p:nvSpPr>
        <p:spPr>
          <a:xfrm>
            <a:off x="303720" y="4353934"/>
            <a:ext cx="9893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Hacktoberfest Site:</a:t>
            </a:r>
          </a:p>
          <a:p>
            <a:r>
              <a:rPr lang="en-US" sz="2000" dirty="0">
                <a:latin typeface="Arial Narrow" panose="020B0606020202030204" pitchFamily="34" charset="0"/>
                <a:hlinkClick r:id="rId8"/>
              </a:rPr>
              <a:t>https://hacktoberfest.com/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B2ED5-8A9B-9C31-C431-E3F311E781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041" y="4165912"/>
            <a:ext cx="1523771" cy="15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74960" y="2331550"/>
            <a:ext cx="6928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Q &amp; A Session</a:t>
            </a:r>
            <a:endParaRPr lang="en-US" sz="72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42" y="489103"/>
            <a:ext cx="3706074" cy="10316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C2708D-B8F1-7E00-0DCB-B0AFD6B6B1F8}"/>
              </a:ext>
            </a:extLst>
          </p:cNvPr>
          <p:cNvSpPr/>
          <p:nvPr/>
        </p:nvSpPr>
        <p:spPr>
          <a:xfrm>
            <a:off x="7737270" y="2146885"/>
            <a:ext cx="15332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?</a:t>
            </a:r>
            <a:endParaRPr lang="en-US" sz="96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58A37-2AC2-26FD-F292-C15E8303F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8" y="403890"/>
            <a:ext cx="1523771" cy="15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751199" y="0"/>
            <a:ext cx="4440801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1" y="222583"/>
            <a:ext cx="5971675" cy="9713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Thank You </a:t>
            </a:r>
            <a:r>
              <a:rPr lang="en-US" sz="4400" b="1" dirty="0"/>
              <a:t>😊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5"/>
            <a:ext cx="7430358" cy="421698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 will be happy to connect with you</a:t>
            </a:r>
          </a:p>
          <a:p>
            <a:pPr algn="l"/>
            <a:endParaRPr lang="en-US" sz="3200" b="1" dirty="0"/>
          </a:p>
          <a:p>
            <a:pPr algn="l"/>
            <a:r>
              <a:rPr lang="en-US" dirty="0"/>
              <a:t>      : https://www.linkedin.com/in/abdulrehman0/</a:t>
            </a:r>
          </a:p>
          <a:p>
            <a:pPr algn="l"/>
            <a:r>
              <a:rPr lang="en-US" dirty="0"/>
              <a:t>      : https://linktr.ee/devabdulrehman</a:t>
            </a:r>
          </a:p>
          <a:p>
            <a:pPr algn="l"/>
            <a:r>
              <a:rPr lang="en-US" dirty="0"/>
              <a:t>      : https://twitter.com/devabdulrehman</a:t>
            </a:r>
          </a:p>
          <a:p>
            <a:pPr algn="l"/>
            <a:r>
              <a:rPr lang="en-US" dirty="0"/>
              <a:t>      : https://medium.com/@abdulrehman0</a:t>
            </a:r>
          </a:p>
          <a:p>
            <a:pPr algn="l"/>
            <a:r>
              <a:rPr lang="en-US" dirty="0"/>
              <a:t>      : https://github.com/abdulrehmanghub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9" y="2267451"/>
            <a:ext cx="368493" cy="368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44" y="4080758"/>
            <a:ext cx="368494" cy="368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2" y="3155898"/>
            <a:ext cx="368506" cy="345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0" y="3601918"/>
            <a:ext cx="380537" cy="3805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6" y="2715497"/>
            <a:ext cx="270218" cy="33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76" y="1558883"/>
            <a:ext cx="2423572" cy="24235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8998214" y="3957215"/>
            <a:ext cx="206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Abdul Rehman</a:t>
            </a:r>
          </a:p>
        </p:txBody>
      </p:sp>
    </p:spTree>
    <p:extLst>
      <p:ext uri="{BB962C8B-B14F-4D97-AF65-F5344CB8AC3E}">
        <p14:creationId xmlns:p14="http://schemas.microsoft.com/office/powerpoint/2010/main" val="40918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183717"/>
            </a:gs>
            <a:gs pos="76000">
              <a:srgbClr val="4FD84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92A93-BF57-33E6-412A-8405181C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6753727" cy="9713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 Rounded MT Bold" panose="020F0704030504030204" pitchFamily="34" charset="0"/>
              </a:rPr>
              <a:t>Learning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2" y="1091615"/>
            <a:ext cx="5189622" cy="3239753"/>
          </a:xfrm>
        </p:spPr>
        <p:txBody>
          <a:bodyPr>
            <a:normAutofit/>
          </a:bodyPr>
          <a:lstStyle/>
          <a:p>
            <a:pPr algn="l"/>
            <a:r>
              <a:rPr lang="en-GB" sz="3000" dirty="0">
                <a:latin typeface="Arial Narrow" panose="020B0606020202030204" pitchFamily="34" charset="0"/>
              </a:rPr>
              <a:t>- Git, GitHub Fundamentals</a:t>
            </a:r>
          </a:p>
          <a:p>
            <a:pPr algn="l"/>
            <a:r>
              <a:rPr lang="en-GB" sz="3000" dirty="0">
                <a:latin typeface="Arial Narrow" panose="020B0606020202030204" pitchFamily="34" charset="0"/>
              </a:rPr>
              <a:t>- </a:t>
            </a:r>
            <a:r>
              <a:rPr lang="en-GB" sz="3000" dirty="0" err="1">
                <a:latin typeface="Arial Narrow" panose="020B0606020202030204" pitchFamily="34" charset="0"/>
              </a:rPr>
              <a:t>Hacktoberfest</a:t>
            </a:r>
            <a:r>
              <a:rPr lang="en-GB" sz="3000" dirty="0">
                <a:latin typeface="Arial Narrow" panose="020B0606020202030204" pitchFamily="34" charset="0"/>
              </a:rPr>
              <a:t> Tips</a:t>
            </a:r>
          </a:p>
          <a:p>
            <a:pPr algn="l"/>
            <a:r>
              <a:rPr lang="en-GB" sz="3000" dirty="0">
                <a:latin typeface="Arial Narrow" panose="020B0606020202030204" pitchFamily="34" charset="0"/>
              </a:rPr>
              <a:t>- Open-Source Guidance</a:t>
            </a:r>
          </a:p>
          <a:p>
            <a:pPr algn="l"/>
            <a:r>
              <a:rPr lang="en-GB" sz="3000" dirty="0">
                <a:latin typeface="Arial Narrow" panose="020B0606020202030204" pitchFamily="34" charset="0"/>
              </a:rPr>
              <a:t>- Hands-on experience</a:t>
            </a:r>
          </a:p>
          <a:p>
            <a:pPr algn="l"/>
            <a:r>
              <a:rPr lang="en-GB" sz="3000" dirty="0">
                <a:latin typeface="Arial Narrow" panose="020B0606020202030204" pitchFamily="34" charset="0"/>
              </a:rPr>
              <a:t>- Interactive Q&amp;A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26" y="277645"/>
            <a:ext cx="4417802" cy="1229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A51DD-5AD5-23A9-B55C-15F2C8B0A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07" y="1905229"/>
            <a:ext cx="1523771" cy="15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9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120315"/>
            <a:ext cx="1748590" cy="9713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5"/>
            <a:ext cx="7391401" cy="379353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Git is a </a:t>
            </a:r>
            <a:r>
              <a:rPr lang="en-US" sz="30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Distributed Version Control System</a:t>
            </a:r>
            <a:r>
              <a:rPr lang="en-US" sz="3000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l"/>
            <a:r>
              <a:rPr lang="en-US" sz="30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Version Control System</a:t>
            </a:r>
            <a:r>
              <a:rPr lang="en-US" sz="3000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are software tools that help us to track/mange the changes in our code.</a:t>
            </a:r>
          </a:p>
          <a:p>
            <a:pPr algn="l"/>
            <a:endParaRPr lang="en-US" sz="3000" dirty="0"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Popular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Free and Open Source VCS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Fast and Scalable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r="59193"/>
          <a:stretch/>
        </p:blipFill>
        <p:spPr>
          <a:xfrm>
            <a:off x="8808890" y="421300"/>
            <a:ext cx="2394284" cy="17762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24689" y="1828256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https://git-scm.com/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1" y="120315"/>
            <a:ext cx="3818022" cy="97130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3" y="1091614"/>
            <a:ext cx="6079957" cy="450306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rial Narrow" panose="020B0606020202030204" pitchFamily="34" charset="0"/>
              </a:rPr>
              <a:t>GitHub is a </a:t>
            </a:r>
            <a:r>
              <a:rPr lang="en-US" b="1" dirty="0">
                <a:latin typeface="Arial Narrow" panose="020B0606020202030204" pitchFamily="34" charset="0"/>
              </a:rPr>
              <a:t>website/platform</a:t>
            </a:r>
            <a:r>
              <a:rPr lang="en-US" dirty="0">
                <a:latin typeface="Arial Narrow" panose="020B0606020202030204" pitchFamily="34" charset="0"/>
              </a:rPr>
              <a:t> that allows developers to store and manage their code using </a:t>
            </a:r>
            <a:r>
              <a:rPr lang="en-US" dirty="0" err="1">
                <a:latin typeface="Arial Narrow" panose="020B0606020202030204" pitchFamily="34" charset="0"/>
              </a:rPr>
              <a:t>Git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l"/>
            <a:endParaRPr lang="en-US" dirty="0">
              <a:latin typeface="Arial Narrow" panose="020B0606020202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Globally use by developers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Acquired by Microsoft (2018)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Manage Projects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Open Source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Work Together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And many more...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8" b="138"/>
          <a:stretch/>
        </p:blipFill>
        <p:spPr>
          <a:xfrm>
            <a:off x="8068235" y="421299"/>
            <a:ext cx="3478653" cy="17828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11394" y="1834772"/>
            <a:ext cx="196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0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8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1" y="120315"/>
            <a:ext cx="4924927" cy="9713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 Rounded MT Bold" panose="020F0704030504030204" pitchFamily="34" charset="0"/>
              </a:rPr>
              <a:t>Setting up </a:t>
            </a:r>
            <a:r>
              <a:rPr lang="en-US" b="1" dirty="0" err="1">
                <a:latin typeface="Arial Rounded MT Bold" panose="020F0704030504030204" pitchFamily="34" charset="0"/>
              </a:rPr>
              <a:t>Git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5"/>
            <a:ext cx="7733395" cy="440681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Windows (</a:t>
            </a:r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Bash)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Mac (Terminal)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Visual Studio Code</a:t>
            </a:r>
          </a:p>
          <a:p>
            <a:pPr algn="l"/>
            <a:endParaRPr lang="en-US" sz="3200" dirty="0">
              <a:latin typeface="Arial Narrow" panose="020B0606020202030204" pitchFamily="34" charset="0"/>
            </a:endParaRPr>
          </a:p>
          <a:p>
            <a:pPr algn="l"/>
            <a:r>
              <a:rPr lang="en-US" sz="3200" b="1" dirty="0" err="1">
                <a:latin typeface="Arial Narrow" panose="020B0606020202030204" pitchFamily="34" charset="0"/>
              </a:rPr>
              <a:t>Git</a:t>
            </a:r>
            <a:r>
              <a:rPr lang="en-US" sz="3200" b="1" dirty="0">
                <a:latin typeface="Arial Narrow" panose="020B0606020202030204" pitchFamily="34" charset="0"/>
              </a:rPr>
              <a:t> Configuration:</a:t>
            </a:r>
          </a:p>
          <a:p>
            <a:pPr algn="l"/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--version</a:t>
            </a:r>
          </a:p>
          <a:p>
            <a:pPr algn="l"/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config</a:t>
            </a:r>
            <a:r>
              <a:rPr lang="en-US" sz="3200" dirty="0">
                <a:latin typeface="Arial Narrow" panose="020B0606020202030204" pitchFamily="34" charset="0"/>
              </a:rPr>
              <a:t> –global user.name “your-name”</a:t>
            </a:r>
          </a:p>
          <a:p>
            <a:pPr algn="l"/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config</a:t>
            </a:r>
            <a:r>
              <a:rPr lang="en-US" sz="3200" dirty="0">
                <a:latin typeface="Arial Narrow" panose="020B0606020202030204" pitchFamily="34" charset="0"/>
              </a:rPr>
              <a:t> –global </a:t>
            </a:r>
            <a:r>
              <a:rPr lang="en-US" sz="3200" dirty="0" err="1">
                <a:latin typeface="Arial Narrow" panose="020B0606020202030204" pitchFamily="34" charset="0"/>
              </a:rPr>
              <a:t>user.email</a:t>
            </a:r>
            <a:r>
              <a:rPr lang="en-US" sz="3200" dirty="0">
                <a:latin typeface="Arial Narrow" panose="020B0606020202030204" pitchFamily="34" charset="0"/>
              </a:rPr>
              <a:t> “your-email”</a:t>
            </a:r>
          </a:p>
          <a:p>
            <a:pPr algn="l"/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config</a:t>
            </a:r>
            <a:r>
              <a:rPr lang="en-US" sz="3200" dirty="0">
                <a:latin typeface="Arial Narrow" panose="020B0606020202030204" pitchFamily="34" charset="0"/>
              </a:rPr>
              <a:t> --list</a:t>
            </a:r>
          </a:p>
          <a:p>
            <a:pPr algn="l"/>
            <a:endParaRPr lang="en-US" sz="3200" dirty="0">
              <a:latin typeface="Arial Narrow" panose="020B0606020202030204" pitchFamily="34" charset="0"/>
            </a:endParaRPr>
          </a:p>
          <a:p>
            <a:pPr algn="l"/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r="59193"/>
          <a:stretch/>
        </p:blipFill>
        <p:spPr>
          <a:xfrm>
            <a:off x="8939391" y="84220"/>
            <a:ext cx="2394284" cy="17762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49520" y="140547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hlinkClick r:id="rId4"/>
              </a:rPr>
              <a:t>https://git-scm.com/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8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92" y="251103"/>
            <a:ext cx="3565360" cy="718636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Arial Rounded MT Bold" panose="020F0704030504030204" pitchFamily="34" charset="0"/>
              </a:rPr>
              <a:t>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492" y="969739"/>
            <a:ext cx="9111917" cy="190424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 Narrow" panose="020B0606020202030204" pitchFamily="34" charset="0"/>
              </a:rPr>
              <a:t>Use to initialize/create new </a:t>
            </a:r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repo.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init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51199" y="0"/>
            <a:ext cx="4440801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492" y="3007848"/>
            <a:ext cx="4046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Clone Command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88492" y="3469337"/>
            <a:ext cx="645294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Use to clone the repository from GitHub to our Local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clone [Repo URL]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199" y="5196357"/>
            <a:ext cx="4467631" cy="13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8775034" cy="9713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rial Rounded MT Bold" panose="020F0704030504030204" pitchFamily="34" charset="0"/>
              </a:rPr>
              <a:t>Add, Commit and Push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1091616"/>
            <a:ext cx="6525127" cy="37450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200" b="1" dirty="0">
                <a:latin typeface="Arial Narrow" panose="020B0606020202030204" pitchFamily="34" charset="0"/>
              </a:rPr>
              <a:t>add:</a:t>
            </a:r>
          </a:p>
          <a:p>
            <a:pPr algn="l"/>
            <a:r>
              <a:rPr lang="en-US" sz="3200" dirty="0">
                <a:latin typeface="Arial Narrow" panose="020B0606020202030204" pitchFamily="34" charset="0"/>
              </a:rPr>
              <a:t>Adds new or changed files in working directory to </a:t>
            </a:r>
            <a:r>
              <a:rPr lang="en-US" sz="3200" dirty="0" err="1">
                <a:latin typeface="Arial Narrow" panose="020B0606020202030204" pitchFamily="34" charset="0"/>
              </a:rPr>
              <a:t>Git</a:t>
            </a:r>
            <a:r>
              <a:rPr lang="en-US" sz="3200" dirty="0">
                <a:latin typeface="Arial Narrow" panose="020B0606020202030204" pitchFamily="34" charset="0"/>
              </a:rPr>
              <a:t> staging area.</a:t>
            </a:r>
          </a:p>
          <a:p>
            <a:pPr algn="l"/>
            <a:endParaRPr lang="en-US" sz="3200" dirty="0">
              <a:latin typeface="Arial Narrow" panose="020B0606020202030204" pitchFamily="34" charset="0"/>
            </a:endParaRPr>
          </a:p>
          <a:p>
            <a:pPr algn="l"/>
            <a:r>
              <a:rPr lang="en-US" sz="3200" b="1" dirty="0">
                <a:latin typeface="Arial Narrow" panose="020B0606020202030204" pitchFamily="34" charset="0"/>
              </a:rPr>
              <a:t>commit:</a:t>
            </a:r>
          </a:p>
          <a:p>
            <a:pPr algn="l"/>
            <a:r>
              <a:rPr lang="en-US" sz="3200" dirty="0">
                <a:latin typeface="Arial Narrow" panose="020B0606020202030204" pitchFamily="34" charset="0"/>
              </a:rPr>
              <a:t>It is the record of change.</a:t>
            </a:r>
          </a:p>
          <a:p>
            <a:pPr algn="l"/>
            <a:endParaRPr lang="en-US" sz="3200" dirty="0">
              <a:latin typeface="Arial Narrow" panose="020B0606020202030204" pitchFamily="34" charset="0"/>
            </a:endParaRPr>
          </a:p>
          <a:p>
            <a:pPr algn="l"/>
            <a:r>
              <a:rPr lang="en-US" sz="3200" b="1" dirty="0">
                <a:latin typeface="Arial Narrow" panose="020B0606020202030204" pitchFamily="34" charset="0"/>
              </a:rPr>
              <a:t>push:</a:t>
            </a:r>
          </a:p>
          <a:p>
            <a:pPr algn="l"/>
            <a:r>
              <a:rPr lang="en-US" sz="3200" dirty="0">
                <a:latin typeface="Arial Narrow" panose="020B0606020202030204" pitchFamily="34" charset="0"/>
              </a:rPr>
              <a:t>It will upload local repo to remote repo will all changes and commit.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26" y="277645"/>
            <a:ext cx="4417802" cy="12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8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0" y="120315"/>
            <a:ext cx="7403434" cy="971300"/>
          </a:xfrm>
        </p:spPr>
        <p:txBody>
          <a:bodyPr>
            <a:noAutofit/>
          </a:bodyPr>
          <a:lstStyle/>
          <a:p>
            <a:pPr algn="l"/>
            <a:r>
              <a:rPr lang="en-US" b="1" dirty="0" err="1">
                <a:latin typeface="Arial Rounded MT Bold" panose="020F0704030504030204" pitchFamily="34" charset="0"/>
              </a:rPr>
              <a:t>Git</a:t>
            </a:r>
            <a:r>
              <a:rPr lang="en-US" b="1" dirty="0">
                <a:latin typeface="Arial Rounded MT Bold" panose="020F0704030504030204" pitchFamily="34" charset="0"/>
              </a:rPr>
              <a:t> Branches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252" y="1087228"/>
            <a:ext cx="9713496" cy="4683543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 Narrow" panose="020B0606020202030204" pitchFamily="34" charset="0"/>
              </a:rPr>
              <a:t>branch:</a:t>
            </a:r>
          </a:p>
          <a:p>
            <a:pPr algn="l"/>
            <a:r>
              <a:rPr lang="en-US" sz="3000" dirty="0">
                <a:latin typeface="Arial Narrow" panose="020B0606020202030204" pitchFamily="34" charset="0"/>
              </a:rPr>
              <a:t>A branch represents an independent line of development.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4" y="2703576"/>
            <a:ext cx="5384972" cy="2759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26" y="277645"/>
            <a:ext cx="4417802" cy="1229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23922" y="6505065"/>
            <a:ext cx="5263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https://www.nobledesktop.com/learn/git/git-branches</a:t>
            </a:r>
          </a:p>
        </p:txBody>
      </p:sp>
    </p:spTree>
    <p:extLst>
      <p:ext uri="{BB962C8B-B14F-4D97-AF65-F5344CB8AC3E}">
        <p14:creationId xmlns:p14="http://schemas.microsoft.com/office/powerpoint/2010/main" val="24801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654</Words>
  <Application>Microsoft Office PowerPoint</Application>
  <PresentationFormat>Widescreen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Arial Rounded MT Bold</vt:lpstr>
      <vt:lpstr>Calibri</vt:lpstr>
      <vt:lpstr>Calibri Light</vt:lpstr>
      <vt:lpstr>Roboto</vt:lpstr>
      <vt:lpstr>Segoe UI</vt:lpstr>
      <vt:lpstr>Office Theme</vt:lpstr>
      <vt:lpstr>PowerPoint Presentation</vt:lpstr>
      <vt:lpstr>PowerPoint Presentation</vt:lpstr>
      <vt:lpstr>Learning Objectives</vt:lpstr>
      <vt:lpstr>Git</vt:lpstr>
      <vt:lpstr>GitHub</vt:lpstr>
      <vt:lpstr>Setting up Git</vt:lpstr>
      <vt:lpstr>Initialization</vt:lpstr>
      <vt:lpstr>Add, Commit and Push</vt:lpstr>
      <vt:lpstr>Git Branches</vt:lpstr>
      <vt:lpstr>Pull Command</vt:lpstr>
      <vt:lpstr>What is Fork?</vt:lpstr>
      <vt:lpstr>Workflow</vt:lpstr>
      <vt:lpstr>Open Source</vt:lpstr>
      <vt:lpstr>Publish Site on GitHub</vt:lpstr>
      <vt:lpstr>Helpful Resources</vt:lpstr>
      <vt:lpstr>PowerPoint Presentation</vt:lpstr>
      <vt:lpstr>Thank You 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 Solution</dc:creator>
  <cp:lastModifiedBy>Abdul Rehman</cp:lastModifiedBy>
  <cp:revision>88</cp:revision>
  <dcterms:created xsi:type="dcterms:W3CDTF">2023-09-09T13:38:34Z</dcterms:created>
  <dcterms:modified xsi:type="dcterms:W3CDTF">2024-09-28T17:47:12Z</dcterms:modified>
</cp:coreProperties>
</file>