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BC1-C437-4365-8D01-F84411E84A75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4D64-9E9B-4C33-9C4D-C10D4CBF0FD5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AFD3980A-74FE-4623-B1AB-7B93232EBD9E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2901D7-5FE3-4A42-BF9A-27C8D59D72F2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06" y="1132712"/>
            <a:ext cx="4755791" cy="101180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9724" y="1871685"/>
            <a:ext cx="7785862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Low cost, Increased productivity, Flexibility,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remembering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smtClean="0"/>
              <a:t>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8185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510732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Ease Of Use adalah dengan adanya perangkat lunak diharapkan akan lebih mudah dalam menggunakannya maupun pengoperasiannya dan memudahkan kegiatan yang menggunakan perangkat lunak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8871046" y="6441744"/>
            <a:ext cx="3214650" cy="286602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4572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smtClean="0">
                <a:solidFill>
                  <a:srgbClr val="FF0000"/>
                </a:solidFill>
                <a:latin typeface="Lucida Calligraphy" pitchFamily="66" charset="0"/>
              </a:rPr>
              <a:t>abdul05rokhim@gmail.com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309</TotalTime>
  <Words>379</Words>
  <Application>Microsoft Office PowerPoint</Application>
  <PresentationFormat>Custom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TUJUAN RPL</vt:lpstr>
      <vt:lpstr>Tujuan RPL </vt:lpstr>
      <vt:lpstr>1. Sponsor (Low Cost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Abdul Rokhim</cp:lastModifiedBy>
  <cp:revision>28</cp:revision>
  <dcterms:created xsi:type="dcterms:W3CDTF">2015-09-30T18:05:46Z</dcterms:created>
  <dcterms:modified xsi:type="dcterms:W3CDTF">2015-10-02T08:55:29Z</dcterms:modified>
</cp:coreProperties>
</file>