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85628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6828623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071617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6837734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4331343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3474544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6141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82782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4/17/2024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2157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0076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48861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81197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69280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9947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644336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58582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4/17/2024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01504ECA-A436-D0B6-8261-63B2382E04A1}"/>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2913864310"/>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176541"/>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4" name="TextBox 3"/>
          <p:cNvSpPr txBox="1"/>
          <p:nvPr/>
        </p:nvSpPr>
        <p:spPr>
          <a:xfrm>
            <a:off x="2522925" y="4176907"/>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1.Abdul Saleem TA– M.A.M. College of Engineering and Technology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extLst>
      <p:ext uri="{BB962C8B-B14F-4D97-AF65-F5344CB8AC3E}">
        <p14:creationId xmlns:p14="http://schemas.microsoft.com/office/powerpoint/2010/main"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extLst>
      <p:ext uri="{BB962C8B-B14F-4D97-AF65-F5344CB8AC3E}">
        <p14:creationId xmlns:p14="http://schemas.microsoft.com/office/powerpoint/2010/main"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extLst>
      <p:ext uri="{BB962C8B-B14F-4D97-AF65-F5344CB8AC3E}">
        <p14:creationId xmlns:p14="http://schemas.microsoft.com/office/powerpoint/2010/main" val="10739820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TotalTime>13</TotalTime>
  <Words>1366</Words>
  <Application>Microsoft Office PowerPoint</Application>
  <PresentationFormat>Widescreen</PresentationFormat>
  <Paragraphs>149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Söhne</vt:lpstr>
      <vt:lpstr>Trebuchet MS</vt:lpstr>
      <vt:lpstr>Wingdings 3</vt:lpstr>
      <vt:lpstr>Facet</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sparta salim</cp:lastModifiedBy>
  <cp:revision>26</cp:revision>
  <dcterms:created xsi:type="dcterms:W3CDTF">2021-05-26T16:50:10Z</dcterms:created>
  <dcterms:modified xsi:type="dcterms:W3CDTF">2024-04-17T04:27:51Z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