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D01B0-6A1A-4A51-806A-E3A8BBE02F38}" v="611" dt="2022-01-04T18:00:43.513"/>
    <p1510:client id="{A37D7807-26D9-4B13-BC45-F4E178084A2D}" v="2" dt="2022-01-04T16:32:11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18:01:09.0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42386 2249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4.01.2022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açık hava, şehir, gece, ışık içeren bir resim&#10;&#10;Açıklama otomatik olarak oluşturuldu">
            <a:extLst>
              <a:ext uri="{FF2B5EF4-FFF2-40B4-BE49-F238E27FC236}">
                <a16:creationId xmlns:a16="http://schemas.microsoft.com/office/drawing/2014/main" id="{604A5687-A9C4-4229-8725-2714C2A41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3437DE9-0FEA-41A8-BE3B-A92AB8BD6DBF}"/>
              </a:ext>
            </a:extLst>
          </p:cNvPr>
          <p:cNvSpPr txBox="1"/>
          <p:nvPr/>
        </p:nvSpPr>
        <p:spPr>
          <a:xfrm>
            <a:off x="3850412" y="2776986"/>
            <a:ext cx="4491176" cy="36933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b="1" dirty="0">
                <a:ea typeface="+mn-lt"/>
                <a:cs typeface="+mn-lt"/>
              </a:rPr>
              <a:t>Abdül Samed Doğan</a:t>
            </a:r>
            <a:r>
              <a:rPr lang="tr-TR" dirty="0">
                <a:ea typeface="+mn-lt"/>
                <a:cs typeface="+mn-lt"/>
              </a:rPr>
              <a:t> - 19010310017</a:t>
            </a:r>
            <a:endParaRPr lang="tr-TR" dirty="0"/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Allanur Muhammetnazarov</a:t>
            </a:r>
            <a:r>
              <a:rPr lang="tr-TR" dirty="0">
                <a:ea typeface="+mn-lt"/>
                <a:cs typeface="+mn-lt"/>
              </a:rPr>
              <a:t> - 18670310065</a:t>
            </a:r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Samet Yıldırım</a:t>
            </a:r>
            <a:r>
              <a:rPr lang="tr-TR" dirty="0">
                <a:ea typeface="+mn-lt"/>
                <a:cs typeface="+mn-lt"/>
              </a:rPr>
              <a:t> - 18010310010</a:t>
            </a:r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Kerem Can Korkmaz</a:t>
            </a:r>
            <a:r>
              <a:rPr lang="tr-TR" dirty="0">
                <a:ea typeface="+mn-lt"/>
                <a:cs typeface="+mn-lt"/>
              </a:rPr>
              <a:t> – 18010310016</a:t>
            </a:r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Ali Murat Kalaycı</a:t>
            </a:r>
            <a:r>
              <a:rPr lang="tr-TR" dirty="0">
                <a:ea typeface="+mn-lt"/>
                <a:cs typeface="+mn-lt"/>
              </a:rPr>
              <a:t> - 19010310038</a:t>
            </a:r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Gürkan Yavuz </a:t>
            </a:r>
            <a:r>
              <a:rPr lang="tr-TR" dirty="0">
                <a:ea typeface="+mn-lt"/>
                <a:cs typeface="+mn-lt"/>
              </a:rPr>
              <a:t>- 19010310056</a:t>
            </a:r>
          </a:p>
          <a:p>
            <a:pPr algn="ctr"/>
            <a:endParaRPr lang="tr-TR" dirty="0">
              <a:ea typeface="+mn-lt"/>
              <a:cs typeface="+mn-lt"/>
            </a:endParaRPr>
          </a:p>
          <a:p>
            <a:pPr algn="ctr"/>
            <a:r>
              <a:rPr lang="tr-TR" b="1" dirty="0">
                <a:ea typeface="+mn-lt"/>
                <a:cs typeface="+mn-lt"/>
              </a:rPr>
              <a:t>Mahmud Kabbisho</a:t>
            </a:r>
            <a:r>
              <a:rPr lang="tr-TR" dirty="0">
                <a:ea typeface="+mn-lt"/>
                <a:cs typeface="+mn-lt"/>
              </a:rPr>
              <a:t> - 18670310081</a:t>
            </a:r>
            <a:endParaRPr lang="tr-TR" dirty="0">
              <a:cs typeface="Calibri" panose="020F0502020204030204"/>
            </a:endParaRPr>
          </a:p>
        </p:txBody>
      </p:sp>
      <p:pic>
        <p:nvPicPr>
          <p:cNvPr id="6" name="Resim 7" descr="metin, saat, ölçü aleti içeren bir resim&#10;&#10;Açıklama otomatik olarak oluşturuldu">
            <a:extLst>
              <a:ext uri="{FF2B5EF4-FFF2-40B4-BE49-F238E27FC236}">
                <a16:creationId xmlns:a16="http://schemas.microsoft.com/office/drawing/2014/main" id="{19B7DB95-4F7A-41F8-A9B2-544225691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" b="22222"/>
          <a:stretch/>
        </p:blipFill>
        <p:spPr>
          <a:xfrm>
            <a:off x="2422770" y="569866"/>
            <a:ext cx="7344512" cy="4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>
            <a:off x="6182214" y="3310059"/>
            <a:ext cx="894861" cy="8557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H="1">
            <a:off x="5211152" y="3456597"/>
            <a:ext cx="511907" cy="5627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3">
            <a:extLst>
              <a:ext uri="{FF2B5EF4-FFF2-40B4-BE49-F238E27FC236}">
                <a16:creationId xmlns:a16="http://schemas.microsoft.com/office/drawing/2014/main" id="{F7B01FAA-4AAD-43DF-B80E-D7A45F31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537" y="3205163"/>
            <a:ext cx="1085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2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 flipH="1" flipV="1">
            <a:off x="5162308" y="4625000"/>
            <a:ext cx="531445" cy="6486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6191982" y="4507768"/>
            <a:ext cx="875323" cy="9124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3">
            <a:extLst>
              <a:ext uri="{FF2B5EF4-FFF2-40B4-BE49-F238E27FC236}">
                <a16:creationId xmlns:a16="http://schemas.microsoft.com/office/drawing/2014/main" id="{E46B6417-B93B-4CD9-B0FB-82D5A879E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269" y="3130794"/>
            <a:ext cx="923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DBD1B856-9712-4521-838D-5E066620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6" y="1585595"/>
            <a:ext cx="3892055" cy="4215751"/>
          </a:xfrm>
          <a:prstGeom prst="rect">
            <a:avLst/>
          </a:prstGeom>
        </p:spPr>
      </p:pic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15D19842-77C3-4ED0-A079-851A611A6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2" y="167217"/>
            <a:ext cx="4012880" cy="3861858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45CF5062-E26D-49BF-A0F9-D0A1674B8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995" y="3693471"/>
            <a:ext cx="3164143" cy="2866959"/>
          </a:xfrm>
          <a:prstGeom prst="rect">
            <a:avLst/>
          </a:prstGeom>
        </p:spPr>
      </p:pic>
      <p:pic>
        <p:nvPicPr>
          <p:cNvPr id="7" name="Resim 8">
            <a:extLst>
              <a:ext uri="{FF2B5EF4-FFF2-40B4-BE49-F238E27FC236}">
                <a16:creationId xmlns:a16="http://schemas.microsoft.com/office/drawing/2014/main" id="{778A4CF7-CAC3-4E22-9403-0F4F06AB2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2" y="4109508"/>
            <a:ext cx="3722140" cy="2581275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747B0DA8-B0B0-4BB8-BA47-395C1C7E1FAF}"/>
              </a:ext>
            </a:extLst>
          </p:cNvPr>
          <p:cNvCxnSpPr>
            <a:cxnSpLocks/>
          </p:cNvCxnSpPr>
          <p:nvPr/>
        </p:nvCxnSpPr>
        <p:spPr>
          <a:xfrm>
            <a:off x="1543050" y="6370055"/>
            <a:ext cx="5899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136B8D57-F3C7-4AB7-A732-7CB358D2ED2A}"/>
              </a:ext>
            </a:extLst>
          </p:cNvPr>
          <p:cNvCxnSpPr>
            <a:cxnSpLocks/>
          </p:cNvCxnSpPr>
          <p:nvPr/>
        </p:nvCxnSpPr>
        <p:spPr>
          <a:xfrm flipV="1">
            <a:off x="2247302" y="5954777"/>
            <a:ext cx="343498" cy="41527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CA0E682-E98D-474F-B0B6-326C21AC9664}"/>
              </a:ext>
            </a:extLst>
          </p:cNvPr>
          <p:cNvCxnSpPr>
            <a:cxnSpLocks/>
          </p:cNvCxnSpPr>
          <p:nvPr/>
        </p:nvCxnSpPr>
        <p:spPr>
          <a:xfrm flipH="1" flipV="1">
            <a:off x="2161696" y="5400145"/>
            <a:ext cx="362429" cy="3532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Resim 8">
            <a:extLst>
              <a:ext uri="{FF2B5EF4-FFF2-40B4-BE49-F238E27FC236}">
                <a16:creationId xmlns:a16="http://schemas.microsoft.com/office/drawing/2014/main" id="{79A522AC-26CF-4FC5-B921-E4EC75772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860" y="0"/>
            <a:ext cx="3722140" cy="2581275"/>
          </a:xfrm>
          <a:prstGeom prst="rect">
            <a:avLst/>
          </a:prstGeom>
        </p:spPr>
      </p:pic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313494AF-7642-4315-B56B-0657BAC34663}"/>
              </a:ext>
            </a:extLst>
          </p:cNvPr>
          <p:cNvCxnSpPr>
            <a:cxnSpLocks/>
          </p:cNvCxnSpPr>
          <p:nvPr/>
        </p:nvCxnSpPr>
        <p:spPr>
          <a:xfrm>
            <a:off x="9610725" y="1061757"/>
            <a:ext cx="60007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5B27BE5F-B510-494F-8AF1-886420EA47C0}"/>
              </a:ext>
            </a:extLst>
          </p:cNvPr>
          <p:cNvCxnSpPr>
            <a:cxnSpLocks/>
          </p:cNvCxnSpPr>
          <p:nvPr/>
        </p:nvCxnSpPr>
        <p:spPr>
          <a:xfrm>
            <a:off x="10454791" y="1290637"/>
            <a:ext cx="289409" cy="294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61694D4-D78C-4BC2-A00A-5AE51F1CC8BF}"/>
              </a:ext>
            </a:extLst>
          </p:cNvPr>
          <p:cNvCxnSpPr>
            <a:cxnSpLocks/>
          </p:cNvCxnSpPr>
          <p:nvPr/>
        </p:nvCxnSpPr>
        <p:spPr>
          <a:xfrm flipH="1">
            <a:off x="10369066" y="1898366"/>
            <a:ext cx="307769" cy="35637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A7F3D4A2-4D87-4A0C-ACB2-ABCF47835953}"/>
              </a:ext>
            </a:extLst>
          </p:cNvPr>
          <p:cNvCxnSpPr>
            <a:cxnSpLocks/>
          </p:cNvCxnSpPr>
          <p:nvPr/>
        </p:nvCxnSpPr>
        <p:spPr>
          <a:xfrm flipV="1">
            <a:off x="8869066" y="1222408"/>
            <a:ext cx="395507" cy="3631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F29F5FBB-A803-416D-AA19-D30D87FF6969}"/>
              </a:ext>
            </a:extLst>
          </p:cNvPr>
          <p:cNvCxnSpPr>
            <a:cxnSpLocks/>
          </p:cNvCxnSpPr>
          <p:nvPr/>
        </p:nvCxnSpPr>
        <p:spPr>
          <a:xfrm>
            <a:off x="908384" y="5905355"/>
            <a:ext cx="385011" cy="4647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3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B599607-DBC2-4E52-8B42-D75B5401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10" y="429641"/>
            <a:ext cx="5268060" cy="370574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795D6F3-6FAC-4D4F-BF84-479626A30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29" y="4228689"/>
            <a:ext cx="8040222" cy="251495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F351B72-FD2D-472F-BEE3-A89D9D3F33AA}"/>
              </a:ext>
            </a:extLst>
          </p:cNvPr>
          <p:cNvSpPr txBox="1"/>
          <p:nvPr/>
        </p:nvSpPr>
        <p:spPr>
          <a:xfrm>
            <a:off x="6783627" y="1321504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rgbClr val="FF0000"/>
                </a:solidFill>
              </a:rPr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7216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6113588-CC29-45F7-BA3A-1EA6C72A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34" y="2297370"/>
            <a:ext cx="5278672" cy="41978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9E01D53-A0C7-4690-973F-99AC0E24A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66" y="1438953"/>
            <a:ext cx="5666477" cy="153751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0CD7899-956F-4636-A7D5-AEBA7365C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466" y="4173158"/>
            <a:ext cx="5722494" cy="12458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4F42D01-74B4-4082-87D5-5C0F9A8CCCC3}"/>
              </a:ext>
            </a:extLst>
          </p:cNvPr>
          <p:cNvSpPr txBox="1"/>
          <p:nvPr/>
        </p:nvSpPr>
        <p:spPr>
          <a:xfrm>
            <a:off x="3518830" y="2297370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FF0000"/>
                </a:solidFill>
              </a:rPr>
              <a:t>ROUTER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00A91F2-21ED-484C-9A17-A5B1267EC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34" y="652143"/>
            <a:ext cx="346758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895B75B-25D4-4D35-93DA-F16176B6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76" y="1501698"/>
            <a:ext cx="5677692" cy="420111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885A1D2-7F5F-4362-AC10-CA639EED8C85}"/>
              </a:ext>
            </a:extLst>
          </p:cNvPr>
          <p:cNvSpPr txBox="1"/>
          <p:nvPr/>
        </p:nvSpPr>
        <p:spPr>
          <a:xfrm>
            <a:off x="6949440" y="1876926"/>
            <a:ext cx="138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RECEİVER</a:t>
            </a:r>
          </a:p>
        </p:txBody>
      </p:sp>
    </p:spTree>
    <p:extLst>
      <p:ext uri="{BB962C8B-B14F-4D97-AF65-F5344CB8AC3E}">
        <p14:creationId xmlns:p14="http://schemas.microsoft.com/office/powerpoint/2010/main" val="19820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28049B5-7A33-4898-B76F-302D120BBF48}"/>
              </a:ext>
            </a:extLst>
          </p:cNvPr>
          <p:cNvSpPr txBox="1"/>
          <p:nvPr/>
        </p:nvSpPr>
        <p:spPr>
          <a:xfrm>
            <a:off x="6813924" y="5577858"/>
            <a:ext cx="4938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/>
              <a:t>TEŞEKKÜRLER</a:t>
            </a:r>
            <a:r>
              <a:rPr lang="tr-TR" sz="7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017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70" y="698990"/>
            <a:ext cx="7295661" cy="50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pic>
        <p:nvPicPr>
          <p:cNvPr id="25" name="Resim 25">
            <a:extLst>
              <a:ext uri="{FF2B5EF4-FFF2-40B4-BE49-F238E27FC236}">
                <a16:creationId xmlns:a16="http://schemas.microsoft.com/office/drawing/2014/main" id="{80DCBEDA-CE77-4D13-A49C-46CD6D97A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719" y="1897275"/>
            <a:ext cx="1562100" cy="466725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>
            <a:off x="1356214" y="4599597"/>
            <a:ext cx="728785" cy="9144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1346444" y="3354999"/>
            <a:ext cx="855785" cy="73659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1826E0C-94D5-40B8-81C7-54A0C6D38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4" y="3632186"/>
            <a:ext cx="347711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>
            <a:off x="2684829" y="3456597"/>
            <a:ext cx="474785" cy="7092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2899752" y="3052153"/>
            <a:ext cx="992554" cy="136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Resim 2">
            <a:extLst>
              <a:ext uri="{FF2B5EF4-FFF2-40B4-BE49-F238E27FC236}">
                <a16:creationId xmlns:a16="http://schemas.microsoft.com/office/drawing/2014/main" id="{EA1B3B09-26DF-4D3C-A480-523E9F6E5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744" y="3111988"/>
            <a:ext cx="942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 flipV="1">
            <a:off x="2841138" y="5689845"/>
            <a:ext cx="1060938" cy="39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2714136" y="4634768"/>
            <a:ext cx="592016" cy="6779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3">
            <a:extLst>
              <a:ext uri="{FF2B5EF4-FFF2-40B4-BE49-F238E27FC236}">
                <a16:creationId xmlns:a16="http://schemas.microsoft.com/office/drawing/2014/main" id="{CBE0D727-C1EA-4176-A583-B96268AD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643" y="3102219"/>
            <a:ext cx="1019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>
            <a:off x="3612907" y="4648443"/>
            <a:ext cx="474785" cy="6701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3749676" y="3530844"/>
            <a:ext cx="513862" cy="6389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F327864-CDD2-49FC-A8A8-77ECCD377582}"/>
              </a:ext>
            </a:extLst>
          </p:cNvPr>
          <p:cNvCxnSpPr>
            <a:cxnSpLocks/>
          </p:cNvCxnSpPr>
          <p:nvPr/>
        </p:nvCxnSpPr>
        <p:spPr>
          <a:xfrm flipH="1" flipV="1">
            <a:off x="2856769" y="3345228"/>
            <a:ext cx="453291" cy="6877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20356E5-6788-440F-BFCA-94B2F0C631F7}"/>
              </a:ext>
            </a:extLst>
          </p:cNvPr>
          <p:cNvCxnSpPr>
            <a:cxnSpLocks/>
          </p:cNvCxnSpPr>
          <p:nvPr/>
        </p:nvCxnSpPr>
        <p:spPr>
          <a:xfrm flipH="1">
            <a:off x="2710230" y="4687518"/>
            <a:ext cx="531445" cy="6213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Resim 6">
            <a:extLst>
              <a:ext uri="{FF2B5EF4-FFF2-40B4-BE49-F238E27FC236}">
                <a16:creationId xmlns:a16="http://schemas.microsoft.com/office/drawing/2014/main" id="{731A1EDF-69F9-4A5C-9576-E836AB21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375" y="1820008"/>
            <a:ext cx="1590675" cy="37147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E51ABFC-0B35-4FC7-9454-B66CBC84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904" y="3786103"/>
            <a:ext cx="3531616" cy="14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 flipH="1">
            <a:off x="3589461" y="3456597"/>
            <a:ext cx="463061" cy="5334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V="1">
            <a:off x="4570290" y="3052151"/>
            <a:ext cx="1002323" cy="390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BA316D0-D4DD-46A1-8918-5C86A607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708" y="3137934"/>
            <a:ext cx="2743200" cy="582133"/>
          </a:xfrm>
          <a:prstGeom prst="rect">
            <a:avLst/>
          </a:prstGeom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7C392254-9C3E-437F-8D1E-22B2BB9B211D}"/>
              </a:ext>
            </a:extLst>
          </p:cNvPr>
          <p:cNvCxnSpPr>
            <a:cxnSpLocks/>
          </p:cNvCxnSpPr>
          <p:nvPr/>
        </p:nvCxnSpPr>
        <p:spPr>
          <a:xfrm>
            <a:off x="4374905" y="3456596"/>
            <a:ext cx="552939" cy="572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6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AD5CA3E6-D6F8-456D-A83E-B46BC13FE067}"/>
              </a:ext>
            </a:extLst>
          </p:cNvPr>
          <p:cNvCxnSpPr/>
          <p:nvPr/>
        </p:nvCxnSpPr>
        <p:spPr>
          <a:xfrm flipV="1">
            <a:off x="4521445" y="5660537"/>
            <a:ext cx="1070708" cy="39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H="1" flipV="1">
            <a:off x="3648075" y="4703152"/>
            <a:ext cx="423984" cy="5998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02375C85-3798-444E-857D-1844D1E31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169" y="3129455"/>
            <a:ext cx="2743200" cy="599090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B62E5E52-75D2-421C-BCAA-1E98ADEA8251}"/>
              </a:ext>
            </a:extLst>
          </p:cNvPr>
          <p:cNvCxnSpPr>
            <a:cxnSpLocks/>
          </p:cNvCxnSpPr>
          <p:nvPr/>
        </p:nvCxnSpPr>
        <p:spPr>
          <a:xfrm flipV="1">
            <a:off x="4521445" y="4732460"/>
            <a:ext cx="552939" cy="65844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6EED313F-A656-4EAF-8657-A39BF75004CD}"/>
                  </a:ext>
                </a:extLst>
              </p14:cNvPr>
              <p14:cNvContentPartPr/>
              <p14:nvPr/>
            </p14:nvContentPartPr>
            <p14:xfrm>
              <a:off x="13628076" y="732691"/>
              <a:ext cx="9525" cy="9525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6EED313F-A656-4EAF-8657-A39BF7500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5576" y="-219809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9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02AEEFB9-F323-4E39-8BCE-32DCA1710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" b="46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Resim 8">
            <a:extLst>
              <a:ext uri="{FF2B5EF4-FFF2-40B4-BE49-F238E27FC236}">
                <a16:creationId xmlns:a16="http://schemas.microsoft.com/office/drawing/2014/main" id="{A20FB03B-5B09-4385-B991-9657FAC3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904144"/>
            <a:ext cx="7295661" cy="5059482"/>
          </a:xfrm>
          <a:prstGeom prst="rect">
            <a:avLst/>
          </a:prstGeom>
        </p:spPr>
      </p:pic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FF284DC-B51C-498C-BDCF-F6E0ADFBAB67}"/>
              </a:ext>
            </a:extLst>
          </p:cNvPr>
          <p:cNvCxnSpPr>
            <a:cxnSpLocks/>
          </p:cNvCxnSpPr>
          <p:nvPr/>
        </p:nvCxnSpPr>
        <p:spPr>
          <a:xfrm flipH="1" flipV="1">
            <a:off x="4410076" y="3521075"/>
            <a:ext cx="492368" cy="5509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Resim 2">
            <a:extLst>
              <a:ext uri="{FF2B5EF4-FFF2-40B4-BE49-F238E27FC236}">
                <a16:creationId xmlns:a16="http://schemas.microsoft.com/office/drawing/2014/main" id="{A2454ECF-86C9-46E9-8040-D011ABEEA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17" y="3219450"/>
            <a:ext cx="1514475" cy="419100"/>
          </a:xfrm>
          <a:prstGeom prst="rect">
            <a:avLst/>
          </a:prstGeom>
        </p:spPr>
      </p:pic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567C27C4-772D-4A2D-9972-836FCF000783}"/>
              </a:ext>
            </a:extLst>
          </p:cNvPr>
          <p:cNvCxnSpPr/>
          <p:nvPr/>
        </p:nvCxnSpPr>
        <p:spPr>
          <a:xfrm flipH="1">
            <a:off x="4331923" y="4687520"/>
            <a:ext cx="550984" cy="6017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D1C73BCE-4D2F-4C5A-9F07-FDFDCD907EA1}"/>
              </a:ext>
            </a:extLst>
          </p:cNvPr>
          <p:cNvCxnSpPr/>
          <p:nvPr/>
        </p:nvCxnSpPr>
        <p:spPr>
          <a:xfrm flipV="1">
            <a:off x="5367460" y="3487861"/>
            <a:ext cx="611555" cy="6486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989EBA6-4EF3-459C-8410-D125F2DD1E9C}"/>
              </a:ext>
            </a:extLst>
          </p:cNvPr>
          <p:cNvCxnSpPr/>
          <p:nvPr/>
        </p:nvCxnSpPr>
        <p:spPr>
          <a:xfrm>
            <a:off x="5211153" y="4664074"/>
            <a:ext cx="533401" cy="6506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5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Geniş ekran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Abdül Samed Doğan</cp:lastModifiedBy>
  <cp:revision>7</cp:revision>
  <dcterms:created xsi:type="dcterms:W3CDTF">2022-01-04T16:31:56Z</dcterms:created>
  <dcterms:modified xsi:type="dcterms:W3CDTF">2022-01-04T20:41:55Z</dcterms:modified>
</cp:coreProperties>
</file>