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0f654b4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0f654b4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0f654b4d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0f654b4d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0f654b4d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0f654b4d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0f654b4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0f654b4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Moderation and Its Impact on Toxicity on Social Media Platforms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167124"/>
            <a:ext cx="82221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Ameer Hamza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Abdur Rehman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61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Content Moderation 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user generated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 that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inappropriate stuff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00" y="1229875"/>
            <a:ext cx="4320000" cy="26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39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Problems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6918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</a:t>
            </a:r>
            <a:r>
              <a:rPr b="1" lang="en" sz="1600"/>
              <a:t>effectiveness of Current Moderation Tools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9" name="Google Shape;109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Adverse Effects on Mental Health</a:t>
            </a:r>
            <a:endParaRPr b="1"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Free Speech vs. User Safety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How satisfied are you with the effectiveness of content moderation on the social media platforms you use?&#10;. Number of responses: 21 responses." id="122" name="Google Shape;122;p17" title="How satisfied are you with the effectiveness of content moderation on the social media platforms you use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32120"/>
            <a:ext cx="8832302" cy="448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Do you believe social media platforms should have stricter content moderation policies?&#10;. Number of responses: 21 responses." id="127" name="Google Shape;127;p18" title="Do you believe social media platforms should have stricter content moderation policie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13711"/>
            <a:ext cx="8839199" cy="371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65500" y="854775"/>
            <a:ext cx="4045200" cy="14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Ineffectiveness of AI Moderation Bots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265500" y="2571750"/>
            <a:ext cx="40452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Difficult to train on different languages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63" y="1148375"/>
            <a:ext cx="4253875" cy="28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