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F3F"/>
    <a:srgbClr val="7AAFB8"/>
    <a:srgbClr val="C3BB82"/>
    <a:srgbClr val="DAA544"/>
    <a:srgbClr val="75B0F9"/>
    <a:srgbClr val="847B91"/>
    <a:srgbClr val="8F98A7"/>
    <a:srgbClr val="FBDCA3"/>
    <a:srgbClr val="EAEDF2"/>
    <a:srgbClr val="E7F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41F3-45FD-41AF-97AB-EAA2CF30C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C0A6C-AEC5-4BCF-8ABF-77262A16C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B5E6A-C701-4BE7-9D75-CBDEDFCE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83FD-B5C9-416B-A9F4-E2F945497D4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E49F0-7EC0-4AB0-89D5-8415D107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5AAF3-FD79-44F8-9972-A906C8B1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8D68-56BE-45B3-893F-2CFA7E41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5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1051-800C-4FC5-BBE7-1729391B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AF913-4FFC-450D-BF27-6DAFFE845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29F23-F8A0-4E99-90F8-A2270EF1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83FD-B5C9-416B-A9F4-E2F945497D4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47BF3-5ACA-41FC-84CB-7E7A045F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1E145-AF4A-4678-8C1C-A4C0F035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8D68-56BE-45B3-893F-2CFA7E41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8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6DAB6-4A29-4AC6-9ACA-B62891E5E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53902-3C44-4D59-96D6-FD9E2A78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3FAAA-46ED-4FE0-8DD0-F593652F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83FD-B5C9-416B-A9F4-E2F945497D4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DAE2-8A71-4E7D-ABF2-776E0FFB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EB6FA-915A-4493-844B-7116F845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8D68-56BE-45B3-893F-2CFA7E41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2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9B0C-83BA-4AFF-ABDF-2D038E91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B3563-9473-47A6-8B56-0637A6B2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62654-BE76-4E77-9BDC-7F6F3BE4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83FD-B5C9-416B-A9F4-E2F945497D4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B9242-7ECE-44BE-B368-6A833AFC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8562-D345-4809-9522-306F0DF0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8D68-56BE-45B3-893F-2CFA7E41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240E-C5A8-4CBB-8754-F3ED152A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8C4F0-E18A-4D9F-92EF-9EF2166CD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2E34D-ADEE-4EC8-A0DF-38D36527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83FD-B5C9-416B-A9F4-E2F945497D4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9CF81-1999-41C1-B938-36A0D788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17C86-DDAC-46D5-AA64-9CE39A0F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8D68-56BE-45B3-893F-2CFA7E41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8749-63C2-4E32-8B8E-941F52F0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EB539-1BA1-479B-B854-9AA4F9F99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664D0-EFED-4A1F-9EC2-41E424C3E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6AB6F-668A-404B-AE1C-9F6F6D90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83FD-B5C9-416B-A9F4-E2F945497D4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A8F66-F886-41CE-8EAD-4A96F68A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1C69F-1EE1-49D4-8A3B-E5109275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8D68-56BE-45B3-893F-2CFA7E41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E702-D44F-4949-BE54-C93772195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B78D2-B473-49BE-B40E-E904F510D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D2D30-F665-4456-8398-6E27ABE74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7ED2C-314A-4915-B61A-7B92282F1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6AB5D-BA18-4B73-A09C-E0B37BA3D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2D37F-A572-49B4-B79D-C1193E29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83FD-B5C9-416B-A9F4-E2F945497D4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F7B5C-FBA2-4D8E-925E-61117806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1AD0A-0C81-40FA-9DEC-281BCF0E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8D68-56BE-45B3-893F-2CFA7E41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823C-1CB1-49DD-9732-134F6A7E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82D19-48AD-4BD8-8CC3-E473C766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83FD-B5C9-416B-A9F4-E2F945497D4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8681D-7ACD-4F9A-A264-44C8B5C1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1EEA7-16D4-4280-A52F-D20C3A19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8D68-56BE-45B3-893F-2CFA7E41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2AF8A-CA8C-4ED5-8A8E-FF07C2B4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83FD-B5C9-416B-A9F4-E2F945497D4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06ADD-5A36-4AFE-AAE0-92707BE1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21D0B-F64A-41D9-A5FF-3277C03C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8D68-56BE-45B3-893F-2CFA7E41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7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99CD-EB17-4D45-A261-83868A66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51B9B-D89C-476E-A184-E898325A2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02657-8B73-4607-8361-88F47F24B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40AC7-8168-4CD6-869C-A860249C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83FD-B5C9-416B-A9F4-E2F945497D4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494B3-76A2-4831-BBD5-CB2C6420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ED20D-C359-400A-9FC6-E7BE7989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8D68-56BE-45B3-893F-2CFA7E41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2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7450-D71F-4A18-ACF3-D6D33DE9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FE233-581A-43D4-8327-8FE8C36C0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AF809-A384-45B7-A29B-8A5E1067B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C8EFC-F9F0-4A87-A802-2B375798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83FD-B5C9-416B-A9F4-E2F945497D4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34B31-FFC6-443A-A517-587F9E83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C05D9-F09B-4F56-BA81-52D7AF11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8D68-56BE-45B3-893F-2CFA7E41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6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69175-42BA-4F89-A021-BA0B7B674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F32CF-84DF-4522-A780-AA0C7DDAB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1F365-95FB-4852-A9F3-DFF860F8A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283FD-B5C9-416B-A9F4-E2F945497D4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4816-A15A-450C-81B0-F7B347591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83D0A-035E-4D17-A3A9-DAA078C3A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18D68-56BE-45B3-893F-2CFA7E41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5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6745-C118-4399-80DD-1C9663DFB1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328E6-CA3D-497E-BEED-110D06287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4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5184F6-6247-4A13-8919-75AAEC57A990}"/>
              </a:ext>
            </a:extLst>
          </p:cNvPr>
          <p:cNvSpPr/>
          <p:nvPr/>
        </p:nvSpPr>
        <p:spPr>
          <a:xfrm>
            <a:off x="0" y="0"/>
            <a:ext cx="12192000" cy="6749143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9A83F9-7F54-476F-A6E3-46537D57EC28}"/>
              </a:ext>
            </a:extLst>
          </p:cNvPr>
          <p:cNvSpPr/>
          <p:nvPr/>
        </p:nvSpPr>
        <p:spPr>
          <a:xfrm>
            <a:off x="130094" y="0"/>
            <a:ext cx="11983890" cy="764275"/>
          </a:xfrm>
          <a:prstGeom prst="rect">
            <a:avLst/>
          </a:prstGeom>
          <a:solidFill>
            <a:srgbClr val="83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4808E2-2644-4000-8FB5-983BCEBB20E0}"/>
              </a:ext>
            </a:extLst>
          </p:cNvPr>
          <p:cNvSpPr/>
          <p:nvPr/>
        </p:nvSpPr>
        <p:spPr>
          <a:xfrm>
            <a:off x="173265" y="886005"/>
            <a:ext cx="6627586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A9E39F-7AEC-44CF-A413-FCE495E9C842}"/>
              </a:ext>
            </a:extLst>
          </p:cNvPr>
          <p:cNvSpPr/>
          <p:nvPr/>
        </p:nvSpPr>
        <p:spPr>
          <a:xfrm>
            <a:off x="173265" y="2833002"/>
            <a:ext cx="6627586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3B0BF3-3BF8-4677-8F8B-456A7F4C5617}"/>
              </a:ext>
            </a:extLst>
          </p:cNvPr>
          <p:cNvSpPr/>
          <p:nvPr/>
        </p:nvSpPr>
        <p:spPr>
          <a:xfrm>
            <a:off x="173265" y="4807296"/>
            <a:ext cx="6627586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8D5E1E-E8E0-4481-B3BD-74C861600BD5}"/>
              </a:ext>
            </a:extLst>
          </p:cNvPr>
          <p:cNvSpPr/>
          <p:nvPr/>
        </p:nvSpPr>
        <p:spPr>
          <a:xfrm>
            <a:off x="6896101" y="886005"/>
            <a:ext cx="5217883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26545A-5304-492A-8F9A-28B208296A64}"/>
              </a:ext>
            </a:extLst>
          </p:cNvPr>
          <p:cNvSpPr/>
          <p:nvPr/>
        </p:nvSpPr>
        <p:spPr>
          <a:xfrm>
            <a:off x="6887484" y="2833002"/>
            <a:ext cx="5217883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4BFBC8-A8EA-4218-83CE-9963503C1F16}"/>
              </a:ext>
            </a:extLst>
          </p:cNvPr>
          <p:cNvSpPr/>
          <p:nvPr/>
        </p:nvSpPr>
        <p:spPr>
          <a:xfrm>
            <a:off x="6887484" y="4815793"/>
            <a:ext cx="5217883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52146A-199E-4F0D-956A-4CCC02CABDF9}"/>
              </a:ext>
            </a:extLst>
          </p:cNvPr>
          <p:cNvSpPr/>
          <p:nvPr/>
        </p:nvSpPr>
        <p:spPr>
          <a:xfrm>
            <a:off x="337499" y="1519983"/>
            <a:ext cx="1920240" cy="1097280"/>
          </a:xfrm>
          <a:prstGeom prst="rect">
            <a:avLst/>
          </a:prstGeom>
          <a:solidFill>
            <a:srgbClr val="E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2DE023-75FC-49EA-A37F-20530C63E50C}"/>
              </a:ext>
            </a:extLst>
          </p:cNvPr>
          <p:cNvSpPr/>
          <p:nvPr/>
        </p:nvSpPr>
        <p:spPr>
          <a:xfrm>
            <a:off x="2497859" y="1519982"/>
            <a:ext cx="1920240" cy="1097280"/>
          </a:xfrm>
          <a:prstGeom prst="rect">
            <a:avLst/>
          </a:prstGeom>
          <a:solidFill>
            <a:srgbClr val="E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F88332-04CF-44BE-A453-0288E66763BC}"/>
              </a:ext>
            </a:extLst>
          </p:cNvPr>
          <p:cNvSpPr/>
          <p:nvPr/>
        </p:nvSpPr>
        <p:spPr>
          <a:xfrm>
            <a:off x="4658219" y="1519982"/>
            <a:ext cx="1920240" cy="1097280"/>
          </a:xfrm>
          <a:prstGeom prst="rect">
            <a:avLst/>
          </a:prstGeom>
          <a:solidFill>
            <a:srgbClr val="E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9B4B77-9144-41BC-B8FE-13C364360C0A}"/>
              </a:ext>
            </a:extLst>
          </p:cNvPr>
          <p:cNvSpPr/>
          <p:nvPr/>
        </p:nvSpPr>
        <p:spPr>
          <a:xfrm>
            <a:off x="337499" y="3467043"/>
            <a:ext cx="1920240" cy="1097280"/>
          </a:xfrm>
          <a:prstGeom prst="rect">
            <a:avLst/>
          </a:prstGeom>
          <a:solidFill>
            <a:srgbClr val="E7F1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21A92E-0C7C-476B-B835-E472F0B1CEC8}"/>
              </a:ext>
            </a:extLst>
          </p:cNvPr>
          <p:cNvSpPr/>
          <p:nvPr/>
        </p:nvSpPr>
        <p:spPr>
          <a:xfrm>
            <a:off x="2497859" y="3467042"/>
            <a:ext cx="1920240" cy="1097280"/>
          </a:xfrm>
          <a:prstGeom prst="rect">
            <a:avLst/>
          </a:prstGeom>
          <a:solidFill>
            <a:srgbClr val="E7F1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20A4B3-2E76-41DB-B0EE-796901BCEE09}"/>
              </a:ext>
            </a:extLst>
          </p:cNvPr>
          <p:cNvSpPr/>
          <p:nvPr/>
        </p:nvSpPr>
        <p:spPr>
          <a:xfrm>
            <a:off x="4658219" y="3467042"/>
            <a:ext cx="1920240" cy="1097280"/>
          </a:xfrm>
          <a:prstGeom prst="rect">
            <a:avLst/>
          </a:prstGeom>
          <a:solidFill>
            <a:srgbClr val="E7F1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C889B5-7618-4B99-8EDC-DB0B7F2D44E2}"/>
              </a:ext>
            </a:extLst>
          </p:cNvPr>
          <p:cNvSpPr/>
          <p:nvPr/>
        </p:nvSpPr>
        <p:spPr>
          <a:xfrm>
            <a:off x="323851" y="5414040"/>
            <a:ext cx="1920240" cy="1097280"/>
          </a:xfrm>
          <a:prstGeom prst="rect">
            <a:avLst/>
          </a:prstGeom>
          <a:solidFill>
            <a:srgbClr val="FBDCA3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CA023C-9073-498F-8095-66E71DA31786}"/>
              </a:ext>
            </a:extLst>
          </p:cNvPr>
          <p:cNvSpPr/>
          <p:nvPr/>
        </p:nvSpPr>
        <p:spPr>
          <a:xfrm>
            <a:off x="2484211" y="5414039"/>
            <a:ext cx="1920240" cy="1097280"/>
          </a:xfrm>
          <a:prstGeom prst="rect">
            <a:avLst/>
          </a:prstGeom>
          <a:solidFill>
            <a:srgbClr val="FBDCA3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111575-A597-476C-92CD-6040E8138388}"/>
              </a:ext>
            </a:extLst>
          </p:cNvPr>
          <p:cNvSpPr/>
          <p:nvPr/>
        </p:nvSpPr>
        <p:spPr>
          <a:xfrm>
            <a:off x="4644571" y="5414039"/>
            <a:ext cx="1920240" cy="1097280"/>
          </a:xfrm>
          <a:prstGeom prst="rect">
            <a:avLst/>
          </a:prstGeom>
          <a:solidFill>
            <a:srgbClr val="FBDCA3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C92D83-218A-4F59-8A74-3A58763CD480}"/>
              </a:ext>
            </a:extLst>
          </p:cNvPr>
          <p:cNvSpPr txBox="1"/>
          <p:nvPr/>
        </p:nvSpPr>
        <p:spPr>
          <a:xfrm>
            <a:off x="244393" y="92074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47B91"/>
                </a:solidFill>
              </a:rPr>
              <a:t>Statement Of Income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BED1D5-F483-4D3F-99B7-994B7F64B641}"/>
              </a:ext>
            </a:extLst>
          </p:cNvPr>
          <p:cNvSpPr txBox="1"/>
          <p:nvPr/>
        </p:nvSpPr>
        <p:spPr>
          <a:xfrm>
            <a:off x="244393" y="2894985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5B0F9"/>
                </a:solidFill>
              </a:rPr>
              <a:t>Bookings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0969D2-35DC-4F05-A935-C86EEF371478}"/>
              </a:ext>
            </a:extLst>
          </p:cNvPr>
          <p:cNvSpPr txBox="1"/>
          <p:nvPr/>
        </p:nvSpPr>
        <p:spPr>
          <a:xfrm>
            <a:off x="244393" y="4887714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AA544"/>
                </a:solidFill>
              </a:rPr>
              <a:t>Customers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39ECD8-CA0A-43EA-A41C-83E1DB33E943}"/>
              </a:ext>
            </a:extLst>
          </p:cNvPr>
          <p:cNvSpPr txBox="1"/>
          <p:nvPr/>
        </p:nvSpPr>
        <p:spPr>
          <a:xfrm>
            <a:off x="135164" y="11610"/>
            <a:ext cx="421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DatAfrik #Yearofdata Challenge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9A79AD-F751-4C15-B43E-04456E45F9C3}"/>
              </a:ext>
            </a:extLst>
          </p:cNvPr>
          <p:cNvSpPr txBox="1"/>
          <p:nvPr/>
        </p:nvSpPr>
        <p:spPr>
          <a:xfrm>
            <a:off x="149144" y="337653"/>
            <a:ext cx="371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latin typeface="Consolas" panose="020B0609020204030204" pitchFamily="49" charset="0"/>
              </a:rPr>
              <a:t>Hotel Booking Analysis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033B15-7A0C-4F25-9769-11FF79BD2DA7}"/>
              </a:ext>
            </a:extLst>
          </p:cNvPr>
          <p:cNvSpPr txBox="1"/>
          <p:nvPr/>
        </p:nvSpPr>
        <p:spPr>
          <a:xfrm>
            <a:off x="7177871" y="301880"/>
            <a:ext cx="1694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Overview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D131DB-2279-48E9-93EF-1ACEDF5ECE6E}"/>
              </a:ext>
            </a:extLst>
          </p:cNvPr>
          <p:cNvSpPr txBox="1"/>
          <p:nvPr/>
        </p:nvSpPr>
        <p:spPr>
          <a:xfrm>
            <a:off x="8806895" y="301880"/>
            <a:ext cx="1232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alpha val="50000"/>
                  </a:schemeClr>
                </a:solidFill>
                <a:latin typeface="Consolas" panose="020B0609020204030204" pitchFamily="49" charset="0"/>
              </a:rPr>
              <a:t>Revenue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D54D3A-60EC-49AA-9419-8D98F3E183E8}"/>
              </a:ext>
            </a:extLst>
          </p:cNvPr>
          <p:cNvSpPr txBox="1"/>
          <p:nvPr/>
        </p:nvSpPr>
        <p:spPr>
          <a:xfrm>
            <a:off x="10367883" y="339980"/>
            <a:ext cx="169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alpha val="50000"/>
                  </a:schemeClr>
                </a:solidFill>
                <a:latin typeface="Consolas" panose="020B0609020204030204" pitchFamily="49" charset="0"/>
              </a:rPr>
              <a:t>Bookings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B245C8A-51DC-49AA-ACBC-89DAD5C519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797" y="196276"/>
            <a:ext cx="478990" cy="47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2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5184F6-6247-4A13-8919-75AAEC57A990}"/>
              </a:ext>
            </a:extLst>
          </p:cNvPr>
          <p:cNvSpPr/>
          <p:nvPr/>
        </p:nvSpPr>
        <p:spPr>
          <a:xfrm>
            <a:off x="0" y="0"/>
            <a:ext cx="12192000" cy="6749143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9A83F9-7F54-476F-A6E3-46537D57EC28}"/>
              </a:ext>
            </a:extLst>
          </p:cNvPr>
          <p:cNvSpPr/>
          <p:nvPr/>
        </p:nvSpPr>
        <p:spPr>
          <a:xfrm>
            <a:off x="173264" y="0"/>
            <a:ext cx="11939222" cy="764275"/>
          </a:xfrm>
          <a:prstGeom prst="rect">
            <a:avLst/>
          </a:prstGeom>
          <a:solidFill>
            <a:srgbClr val="83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4808E2-2644-4000-8FB5-983BCEBB20E0}"/>
              </a:ext>
            </a:extLst>
          </p:cNvPr>
          <p:cNvSpPr/>
          <p:nvPr/>
        </p:nvSpPr>
        <p:spPr>
          <a:xfrm>
            <a:off x="173265" y="886005"/>
            <a:ext cx="5568745" cy="1737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A9E39F-7AEC-44CF-A413-FCE495E9C842}"/>
              </a:ext>
            </a:extLst>
          </p:cNvPr>
          <p:cNvSpPr/>
          <p:nvPr/>
        </p:nvSpPr>
        <p:spPr>
          <a:xfrm>
            <a:off x="173265" y="2710170"/>
            <a:ext cx="5568746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3B0BF3-3BF8-4677-8F8B-456A7F4C5617}"/>
              </a:ext>
            </a:extLst>
          </p:cNvPr>
          <p:cNvSpPr/>
          <p:nvPr/>
        </p:nvSpPr>
        <p:spPr>
          <a:xfrm>
            <a:off x="173264" y="4625775"/>
            <a:ext cx="3698121" cy="20103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8D5E1E-E8E0-4481-B3BD-74C861600BD5}"/>
              </a:ext>
            </a:extLst>
          </p:cNvPr>
          <p:cNvSpPr/>
          <p:nvPr/>
        </p:nvSpPr>
        <p:spPr>
          <a:xfrm>
            <a:off x="5850737" y="886005"/>
            <a:ext cx="2815591" cy="1737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26545A-5304-492A-8F9A-28B208296A64}"/>
              </a:ext>
            </a:extLst>
          </p:cNvPr>
          <p:cNvSpPr/>
          <p:nvPr/>
        </p:nvSpPr>
        <p:spPr>
          <a:xfrm>
            <a:off x="8775048" y="2710170"/>
            <a:ext cx="3337438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4BFBC8-A8EA-4218-83CE-9963503C1F16}"/>
              </a:ext>
            </a:extLst>
          </p:cNvPr>
          <p:cNvSpPr/>
          <p:nvPr/>
        </p:nvSpPr>
        <p:spPr>
          <a:xfrm>
            <a:off x="8024883" y="4634272"/>
            <a:ext cx="4080483" cy="20103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52146A-199E-4F0D-956A-4CCC02CABDF9}"/>
              </a:ext>
            </a:extLst>
          </p:cNvPr>
          <p:cNvSpPr/>
          <p:nvPr/>
        </p:nvSpPr>
        <p:spPr>
          <a:xfrm>
            <a:off x="337499" y="1519983"/>
            <a:ext cx="1645920" cy="914400"/>
          </a:xfrm>
          <a:prstGeom prst="rect">
            <a:avLst/>
          </a:prstGeom>
          <a:solidFill>
            <a:srgbClr val="E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2DE023-75FC-49EA-A37F-20530C63E50C}"/>
              </a:ext>
            </a:extLst>
          </p:cNvPr>
          <p:cNvSpPr/>
          <p:nvPr/>
        </p:nvSpPr>
        <p:spPr>
          <a:xfrm>
            <a:off x="2167468" y="1519982"/>
            <a:ext cx="1645920" cy="914400"/>
          </a:xfrm>
          <a:prstGeom prst="rect">
            <a:avLst/>
          </a:prstGeom>
          <a:solidFill>
            <a:srgbClr val="E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F88332-04CF-44BE-A453-0288E66763BC}"/>
              </a:ext>
            </a:extLst>
          </p:cNvPr>
          <p:cNvSpPr/>
          <p:nvPr/>
        </p:nvSpPr>
        <p:spPr>
          <a:xfrm>
            <a:off x="3956207" y="1519982"/>
            <a:ext cx="1645920" cy="914400"/>
          </a:xfrm>
          <a:prstGeom prst="rect">
            <a:avLst/>
          </a:prstGeom>
          <a:solidFill>
            <a:srgbClr val="E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C92D83-218A-4F59-8A74-3A58763CD480}"/>
              </a:ext>
            </a:extLst>
          </p:cNvPr>
          <p:cNvSpPr txBox="1"/>
          <p:nvPr/>
        </p:nvSpPr>
        <p:spPr>
          <a:xfrm>
            <a:off x="244393" y="92074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47B91"/>
                </a:solidFill>
              </a:rPr>
              <a:t>Statement Of Income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3B646B-F533-4527-AC45-8368A5E8E73A}"/>
              </a:ext>
            </a:extLst>
          </p:cNvPr>
          <p:cNvSpPr/>
          <p:nvPr/>
        </p:nvSpPr>
        <p:spPr>
          <a:xfrm>
            <a:off x="3958021" y="4634272"/>
            <a:ext cx="3980227" cy="20103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414A00-B6E3-40A2-85DC-6D3C15A66343}"/>
              </a:ext>
            </a:extLst>
          </p:cNvPr>
          <p:cNvSpPr/>
          <p:nvPr/>
        </p:nvSpPr>
        <p:spPr>
          <a:xfrm>
            <a:off x="8775047" y="886005"/>
            <a:ext cx="3321703" cy="1737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EED16F-9BEC-41C8-8DB3-B2E096D4DB58}"/>
              </a:ext>
            </a:extLst>
          </p:cNvPr>
          <p:cNvSpPr/>
          <p:nvPr/>
        </p:nvSpPr>
        <p:spPr>
          <a:xfrm>
            <a:off x="5850734" y="2718667"/>
            <a:ext cx="2815591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BFAFD5-4B9E-49B7-881E-B1CC27CBDC5F}"/>
              </a:ext>
            </a:extLst>
          </p:cNvPr>
          <p:cNvSpPr/>
          <p:nvPr/>
        </p:nvSpPr>
        <p:spPr>
          <a:xfrm>
            <a:off x="5850734" y="3645778"/>
            <a:ext cx="2815591" cy="8843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1B46BE-B45C-4AEE-BE37-AAB73D9537BB}"/>
              </a:ext>
            </a:extLst>
          </p:cNvPr>
          <p:cNvSpPr txBox="1"/>
          <p:nvPr/>
        </p:nvSpPr>
        <p:spPr>
          <a:xfrm>
            <a:off x="135164" y="11610"/>
            <a:ext cx="421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DatAfrik #Yearofdata Challenge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1C6833-432C-4C30-83BF-19F070F7EBCB}"/>
              </a:ext>
            </a:extLst>
          </p:cNvPr>
          <p:cNvSpPr txBox="1"/>
          <p:nvPr/>
        </p:nvSpPr>
        <p:spPr>
          <a:xfrm>
            <a:off x="149144" y="337653"/>
            <a:ext cx="371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latin typeface="Consolas" panose="020B0609020204030204" pitchFamily="49" charset="0"/>
              </a:rPr>
              <a:t>Hotel Booking Analysis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06DE3E-E1CF-47B2-9322-148DF9E07421}"/>
              </a:ext>
            </a:extLst>
          </p:cNvPr>
          <p:cNvSpPr txBox="1"/>
          <p:nvPr/>
        </p:nvSpPr>
        <p:spPr>
          <a:xfrm>
            <a:off x="7177871" y="339980"/>
            <a:ext cx="169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alpha val="50000"/>
                  </a:schemeClr>
                </a:solidFill>
                <a:latin typeface="Consolas" panose="020B0609020204030204" pitchFamily="49" charset="0"/>
              </a:rPr>
              <a:t>Overview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38352D-5C95-403B-B133-3D3EB72FAD69}"/>
              </a:ext>
            </a:extLst>
          </p:cNvPr>
          <p:cNvSpPr txBox="1"/>
          <p:nvPr/>
        </p:nvSpPr>
        <p:spPr>
          <a:xfrm>
            <a:off x="8806895" y="301880"/>
            <a:ext cx="1232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Revenue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424084-7CAA-4E72-A4CF-83D4897925D3}"/>
              </a:ext>
            </a:extLst>
          </p:cNvPr>
          <p:cNvSpPr txBox="1"/>
          <p:nvPr/>
        </p:nvSpPr>
        <p:spPr>
          <a:xfrm>
            <a:off x="10367883" y="339980"/>
            <a:ext cx="169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alpha val="50000"/>
                  </a:schemeClr>
                </a:solidFill>
                <a:latin typeface="Consolas" panose="020B0609020204030204" pitchFamily="49" charset="0"/>
              </a:rPr>
              <a:t>Bookings </a:t>
            </a:r>
          </a:p>
        </p:txBody>
      </p:sp>
    </p:spTree>
    <p:extLst>
      <p:ext uri="{BB962C8B-B14F-4D97-AF65-F5344CB8AC3E}">
        <p14:creationId xmlns:p14="http://schemas.microsoft.com/office/powerpoint/2010/main" val="345032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5184F6-6247-4A13-8919-75AAEC57A990}"/>
              </a:ext>
            </a:extLst>
          </p:cNvPr>
          <p:cNvSpPr/>
          <p:nvPr/>
        </p:nvSpPr>
        <p:spPr>
          <a:xfrm>
            <a:off x="0" y="0"/>
            <a:ext cx="12192000" cy="6749143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9A83F9-7F54-476F-A6E3-46537D57EC28}"/>
              </a:ext>
            </a:extLst>
          </p:cNvPr>
          <p:cNvSpPr/>
          <p:nvPr/>
        </p:nvSpPr>
        <p:spPr>
          <a:xfrm>
            <a:off x="173264" y="1"/>
            <a:ext cx="11939222" cy="701990"/>
          </a:xfrm>
          <a:prstGeom prst="rect">
            <a:avLst/>
          </a:prstGeom>
          <a:solidFill>
            <a:srgbClr val="83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4808E2-2644-4000-8FB5-983BCEBB20E0}"/>
              </a:ext>
            </a:extLst>
          </p:cNvPr>
          <p:cNvSpPr/>
          <p:nvPr/>
        </p:nvSpPr>
        <p:spPr>
          <a:xfrm>
            <a:off x="173266" y="886005"/>
            <a:ext cx="4970234" cy="15483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A9E39F-7AEC-44CF-A413-FCE495E9C842}"/>
              </a:ext>
            </a:extLst>
          </p:cNvPr>
          <p:cNvSpPr/>
          <p:nvPr/>
        </p:nvSpPr>
        <p:spPr>
          <a:xfrm>
            <a:off x="173265" y="2519670"/>
            <a:ext cx="4970234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3B0BF3-3BF8-4677-8F8B-456A7F4C5617}"/>
              </a:ext>
            </a:extLst>
          </p:cNvPr>
          <p:cNvSpPr/>
          <p:nvPr/>
        </p:nvSpPr>
        <p:spPr>
          <a:xfrm>
            <a:off x="173264" y="4433757"/>
            <a:ext cx="4970234" cy="22023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8D5E1E-E8E0-4481-B3BD-74C861600BD5}"/>
              </a:ext>
            </a:extLst>
          </p:cNvPr>
          <p:cNvSpPr/>
          <p:nvPr/>
        </p:nvSpPr>
        <p:spPr>
          <a:xfrm>
            <a:off x="5316763" y="886005"/>
            <a:ext cx="3394882" cy="15483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26545A-5304-492A-8F9A-28B208296A64}"/>
              </a:ext>
            </a:extLst>
          </p:cNvPr>
          <p:cNvSpPr/>
          <p:nvPr/>
        </p:nvSpPr>
        <p:spPr>
          <a:xfrm>
            <a:off x="7351135" y="2528166"/>
            <a:ext cx="4761352" cy="41079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52146A-199E-4F0D-956A-4CCC02CABDF9}"/>
              </a:ext>
            </a:extLst>
          </p:cNvPr>
          <p:cNvSpPr/>
          <p:nvPr/>
        </p:nvSpPr>
        <p:spPr>
          <a:xfrm>
            <a:off x="661349" y="1462833"/>
            <a:ext cx="1554480" cy="822960"/>
          </a:xfrm>
          <a:prstGeom prst="rect">
            <a:avLst/>
          </a:prstGeom>
          <a:solidFill>
            <a:srgbClr val="E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2DE023-75FC-49EA-A37F-20530C63E50C}"/>
              </a:ext>
            </a:extLst>
          </p:cNvPr>
          <p:cNvSpPr/>
          <p:nvPr/>
        </p:nvSpPr>
        <p:spPr>
          <a:xfrm>
            <a:off x="3049261" y="1443783"/>
            <a:ext cx="1554480" cy="822960"/>
          </a:xfrm>
          <a:prstGeom prst="rect">
            <a:avLst/>
          </a:prstGeom>
          <a:solidFill>
            <a:srgbClr val="E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C92D83-218A-4F59-8A74-3A58763CD480}"/>
              </a:ext>
            </a:extLst>
          </p:cNvPr>
          <p:cNvSpPr txBox="1"/>
          <p:nvPr/>
        </p:nvSpPr>
        <p:spPr>
          <a:xfrm>
            <a:off x="244393" y="92074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47B91"/>
                </a:solidFill>
              </a:rPr>
              <a:t>Bookings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414A00-B6E3-40A2-85DC-6D3C15A66343}"/>
              </a:ext>
            </a:extLst>
          </p:cNvPr>
          <p:cNvSpPr/>
          <p:nvPr/>
        </p:nvSpPr>
        <p:spPr>
          <a:xfrm>
            <a:off x="8822632" y="886005"/>
            <a:ext cx="3289855" cy="15483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EED16F-9BEC-41C8-8DB3-B2E096D4DB58}"/>
              </a:ext>
            </a:extLst>
          </p:cNvPr>
          <p:cNvSpPr/>
          <p:nvPr/>
        </p:nvSpPr>
        <p:spPr>
          <a:xfrm>
            <a:off x="5316766" y="2528166"/>
            <a:ext cx="1861106" cy="1828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BFAFD5-4B9E-49B7-881E-B1CC27CBDC5F}"/>
              </a:ext>
            </a:extLst>
          </p:cNvPr>
          <p:cNvSpPr/>
          <p:nvPr/>
        </p:nvSpPr>
        <p:spPr>
          <a:xfrm>
            <a:off x="5316763" y="4450748"/>
            <a:ext cx="1861107" cy="21853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1B46BE-B45C-4AEE-BE37-AAB73D9537BB}"/>
              </a:ext>
            </a:extLst>
          </p:cNvPr>
          <p:cNvSpPr txBox="1"/>
          <p:nvPr/>
        </p:nvSpPr>
        <p:spPr>
          <a:xfrm>
            <a:off x="135164" y="11610"/>
            <a:ext cx="421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DatAfrik #Yearofdata Challenge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1C6833-432C-4C30-83BF-19F070F7EBCB}"/>
              </a:ext>
            </a:extLst>
          </p:cNvPr>
          <p:cNvSpPr txBox="1"/>
          <p:nvPr/>
        </p:nvSpPr>
        <p:spPr>
          <a:xfrm>
            <a:off x="149144" y="337653"/>
            <a:ext cx="371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latin typeface="Consolas" panose="020B0609020204030204" pitchFamily="49" charset="0"/>
              </a:rPr>
              <a:t>Hotel Booking Analysis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06DE3E-E1CF-47B2-9322-148DF9E07421}"/>
              </a:ext>
            </a:extLst>
          </p:cNvPr>
          <p:cNvSpPr txBox="1"/>
          <p:nvPr/>
        </p:nvSpPr>
        <p:spPr>
          <a:xfrm>
            <a:off x="7177871" y="244730"/>
            <a:ext cx="169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alpha val="50000"/>
                  </a:schemeClr>
                </a:solidFill>
                <a:latin typeface="Consolas" panose="020B0609020204030204" pitchFamily="49" charset="0"/>
              </a:rPr>
              <a:t>Overview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38352D-5C95-403B-B133-3D3EB72FAD69}"/>
              </a:ext>
            </a:extLst>
          </p:cNvPr>
          <p:cNvSpPr txBox="1"/>
          <p:nvPr/>
        </p:nvSpPr>
        <p:spPr>
          <a:xfrm>
            <a:off x="8806895" y="244730"/>
            <a:ext cx="123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alpha val="50000"/>
                  </a:schemeClr>
                </a:solidFill>
                <a:latin typeface="Consolas" panose="020B0609020204030204" pitchFamily="49" charset="0"/>
              </a:rPr>
              <a:t>Revenue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424084-7CAA-4E72-A4CF-83D4897925D3}"/>
              </a:ext>
            </a:extLst>
          </p:cNvPr>
          <p:cNvSpPr txBox="1"/>
          <p:nvPr/>
        </p:nvSpPr>
        <p:spPr>
          <a:xfrm>
            <a:off x="10367883" y="206630"/>
            <a:ext cx="1694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Bookings </a:t>
            </a:r>
          </a:p>
        </p:txBody>
      </p:sp>
    </p:spTree>
    <p:extLst>
      <p:ext uri="{BB962C8B-B14F-4D97-AF65-F5344CB8AC3E}">
        <p14:creationId xmlns:p14="http://schemas.microsoft.com/office/powerpoint/2010/main" val="408354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04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3807</TotalTime>
  <Words>42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MUHAMMED ALIMI</dc:creator>
  <cp:lastModifiedBy>MUHAMMED ALIMI</cp:lastModifiedBy>
  <cp:revision>26</cp:revision>
  <dcterms:created xsi:type="dcterms:W3CDTF">2024-01-20T00:18:52Z</dcterms:created>
  <dcterms:modified xsi:type="dcterms:W3CDTF">2024-03-04T18:51:24Z</dcterms:modified>
</cp:coreProperties>
</file>