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8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5867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Project </a:t>
            </a:r>
            <a:br>
              <a:rPr lang="en-US" sz="2800" dirty="0" smtClean="0"/>
            </a:br>
            <a:r>
              <a:rPr lang="en-US" sz="2800" dirty="0" smtClean="0"/>
              <a:t>on</a:t>
            </a:r>
            <a:br>
              <a:rPr lang="en-US" sz="2800" dirty="0" smtClean="0"/>
            </a:br>
            <a:r>
              <a:rPr lang="en-US" sz="2800" b="1" dirty="0" smtClean="0"/>
              <a:t>Job Searching Web Application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Muhammad Abdul </a:t>
            </a:r>
            <a:r>
              <a:rPr lang="en-US" sz="2400" dirty="0" err="1" smtClean="0"/>
              <a:t>Wadud</a:t>
            </a:r>
            <a:r>
              <a:rPr lang="en-US" sz="2400" dirty="0" smtClean="0"/>
              <a:t> Azad</a:t>
            </a:r>
            <a:br>
              <a:rPr lang="en-US" sz="2400" dirty="0" smtClean="0"/>
            </a:br>
            <a:r>
              <a:rPr lang="en-US" sz="2400" dirty="0" smtClean="0"/>
              <a:t>ID:1245212</a:t>
            </a:r>
            <a:br>
              <a:rPr lang="en-US" sz="2400" dirty="0" smtClean="0"/>
            </a:br>
            <a:r>
              <a:rPr lang="en-US" sz="2400" dirty="0" smtClean="0"/>
              <a:t>Round 37 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762000"/>
            <a:ext cx="921623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609600"/>
            <a:ext cx="921623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9" y="762000"/>
            <a:ext cx="921623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24950" cy="513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9" y="838200"/>
            <a:ext cx="921623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1"/>
            <a:ext cx="921623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Quick </a:t>
            </a:r>
            <a:r>
              <a:rPr lang="en-US" b="1" dirty="0" smtClean="0"/>
              <a:t>Job Inc.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8307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u="sng" dirty="0" smtClean="0"/>
              <a:t>Requirements:</a:t>
            </a:r>
          </a:p>
          <a:p>
            <a:pPr>
              <a:buNone/>
            </a:pPr>
            <a:r>
              <a:rPr lang="en-US" dirty="0" smtClean="0"/>
              <a:t>We </a:t>
            </a:r>
            <a:r>
              <a:rPr lang="en-US" dirty="0" smtClean="0"/>
              <a:t>need to build software for Quick Job Corporation. The application will have </a:t>
            </a:r>
            <a:r>
              <a:rPr lang="en-US" dirty="0" smtClean="0"/>
              <a:t>following </a:t>
            </a:r>
            <a:r>
              <a:rPr lang="en-US" dirty="0" smtClean="0"/>
              <a:t>features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There </a:t>
            </a:r>
            <a:r>
              <a:rPr lang="en-US" dirty="0" smtClean="0"/>
              <a:t>will be five types of user like Admin, Employees, Job-seeker, Operator and Company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There </a:t>
            </a:r>
            <a:r>
              <a:rPr lang="en-US" dirty="0" smtClean="0"/>
              <a:t>will be employees like manager, account manager, advertising manager and financial </a:t>
            </a:r>
            <a:r>
              <a:rPr lang="en-US" dirty="0" smtClean="0"/>
              <a:t>manager.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There </a:t>
            </a:r>
            <a:r>
              <a:rPr lang="en-US" dirty="0" smtClean="0"/>
              <a:t>will be login for Admin, Employees, Job-seeker, Operator and Company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Admin </a:t>
            </a:r>
            <a:r>
              <a:rPr lang="en-US" dirty="0" smtClean="0"/>
              <a:t>can see and edit every table like Job Post list, Job Category list, Role list, Company list </a:t>
            </a:r>
            <a:r>
              <a:rPr lang="en-US" dirty="0" smtClean="0"/>
              <a:t>also Job-seeker </a:t>
            </a:r>
            <a:r>
              <a:rPr lang="en-US" dirty="0" smtClean="0"/>
              <a:t>list. Admin can edit data and get information of all about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Operator </a:t>
            </a:r>
            <a:r>
              <a:rPr lang="en-US" dirty="0" smtClean="0"/>
              <a:t>will get short time login authentication until their job finish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Employees </a:t>
            </a:r>
            <a:r>
              <a:rPr lang="en-US" dirty="0" smtClean="0"/>
              <a:t>can operate page as their specialty.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Company </a:t>
            </a:r>
            <a:r>
              <a:rPr lang="en-US" dirty="0" smtClean="0"/>
              <a:t>can upload a job post and how many Job-seeker applied in their company, who applied and they can also see the CV of Job-seeker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Job-seeker </a:t>
            </a:r>
            <a:r>
              <a:rPr lang="en-US" dirty="0" smtClean="0"/>
              <a:t>can see who many jobs are available, what types of jobs are available, upload and create their CV and will be able to apply in jobs as their skill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21623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21623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24950" cy="513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21623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21623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Azad\Desktop\Screenshot (358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1409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Brainstorming </a:t>
            </a:r>
            <a:r>
              <a:rPr lang="en-US" b="1" dirty="0" smtClean="0"/>
              <a:t>Diagram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Brainstorming Diagram 2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21623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Image result for 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9982"/>
            <a:ext cx="6346798" cy="40302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Use Case </a:t>
            </a:r>
            <a:r>
              <a:rPr lang="en-US" b="1" dirty="0" smtClean="0"/>
              <a:t>Diagram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6" name="Content Placeholder 5" descr="Use Case of Qquickjob2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14400"/>
            <a:ext cx="7772400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Class Diagram 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6" name="Content Placeholder 5" descr="Screenshot (357)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91" y="1447800"/>
            <a:ext cx="8990209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09600"/>
            <a:ext cx="9144000" cy="51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21623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21623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196</Words>
  <Application>Microsoft Office PowerPoint</Application>
  <PresentationFormat>On-screen Show (4:3)</PresentationFormat>
  <Paragraphs>15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A Project  on Job Searching Web Application      Muhammad Abdul Wadud Azad ID:1245212 Round 37 </vt:lpstr>
      <vt:lpstr>Quick Job Inc.</vt:lpstr>
      <vt:lpstr>Brainstorming Diagram </vt:lpstr>
      <vt:lpstr>Use Case Diagram </vt:lpstr>
      <vt:lpstr>Class Diagram  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 on Job Searching Web Application      Muhammad Abdul Wadud Azad ID:1245212 Round 37</dc:title>
  <dc:creator>Azad</dc:creator>
  <cp:lastModifiedBy>Windows User</cp:lastModifiedBy>
  <cp:revision>43</cp:revision>
  <dcterms:created xsi:type="dcterms:W3CDTF">2006-08-16T00:00:00Z</dcterms:created>
  <dcterms:modified xsi:type="dcterms:W3CDTF">2019-01-10T23:09:31Z</dcterms:modified>
</cp:coreProperties>
</file>