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BD022-36E4-4949-BFB3-20E5E13C623A}" v="8" dt="2021-05-09T09:38:00.099"/>
    <p1510:client id="{7BC43724-ECF6-48DB-9A01-3D5BFDF61093}" v="268" dt="2021-05-09T10:15:4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273634"/>
            <a:ext cx="8144134" cy="2020050"/>
          </a:xfrm>
        </p:spPr>
        <p:txBody>
          <a:bodyPr/>
          <a:lstStyle/>
          <a:p>
            <a:r>
              <a:rPr lang="en-US" dirty="0">
                <a:ea typeface="+mj-lt"/>
                <a:cs typeface="+mj-lt"/>
              </a:rPr>
              <a:t>ETHICAL DILEMMAS AND ETHICAL LAPSES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D081-657B-464E-98DB-39629AF558B5}"/>
              </a:ext>
            </a:extLst>
          </p:cNvPr>
          <p:cNvSpPr>
            <a:spLocks noGrp="1"/>
          </p:cNvSpPr>
          <p:nvPr>
            <p:ph type="title"/>
          </p:nvPr>
        </p:nvSpPr>
        <p:spPr/>
        <p:txBody>
          <a:bodyPr/>
          <a:lstStyle/>
          <a:p>
            <a:r>
              <a:rPr lang="en-US" dirty="0"/>
              <a:t>ETHICAL DILEMMA</a:t>
            </a:r>
          </a:p>
        </p:txBody>
      </p:sp>
      <p:sp>
        <p:nvSpPr>
          <p:cNvPr id="3" name="Content Placeholder 2">
            <a:extLst>
              <a:ext uri="{FF2B5EF4-FFF2-40B4-BE49-F238E27FC236}">
                <a16:creationId xmlns:a16="http://schemas.microsoft.com/office/drawing/2014/main" id="{E74A0527-BC9A-4692-BDA1-46E588EEE222}"/>
              </a:ext>
            </a:extLst>
          </p:cNvPr>
          <p:cNvSpPr>
            <a:spLocks noGrp="1"/>
          </p:cNvSpPr>
          <p:nvPr>
            <p:ph idx="1"/>
          </p:nvPr>
        </p:nvSpPr>
        <p:spPr/>
        <p:txBody>
          <a:bodyPr vert="horz" lIns="91440" tIns="45720" rIns="91440" bIns="45720" rtlCol="0" anchor="t">
            <a:normAutofit/>
          </a:bodyPr>
          <a:lstStyle/>
          <a:p>
            <a:pPr marL="0" indent="0">
              <a:buNone/>
            </a:pPr>
            <a:endParaRPr lang="en-US" sz="3600" dirty="0">
              <a:ea typeface="+mn-lt"/>
              <a:cs typeface="+mn-lt"/>
            </a:endParaRPr>
          </a:p>
          <a:p>
            <a:pPr marL="0" indent="0">
              <a:buNone/>
            </a:pPr>
            <a:r>
              <a:rPr lang="en-US" sz="4000" dirty="0">
                <a:ea typeface="+mn-lt"/>
                <a:cs typeface="+mn-lt"/>
              </a:rPr>
              <a:t>An ethical dilemma is a choice between alternatives that may not be clearly right or clearly wrong.</a:t>
            </a:r>
            <a:endParaRPr lang="en-US" sz="4000"/>
          </a:p>
        </p:txBody>
      </p:sp>
    </p:spTree>
    <p:extLst>
      <p:ext uri="{BB962C8B-B14F-4D97-AF65-F5344CB8AC3E}">
        <p14:creationId xmlns:p14="http://schemas.microsoft.com/office/powerpoint/2010/main" val="131752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6BC2-4534-467F-99A4-98C32CC99ECE}"/>
              </a:ext>
            </a:extLst>
          </p:cNvPr>
          <p:cNvSpPr>
            <a:spLocks noGrp="1"/>
          </p:cNvSpPr>
          <p:nvPr>
            <p:ph type="title"/>
          </p:nvPr>
        </p:nvSpPr>
        <p:spPr/>
        <p:txBody>
          <a:bodyPr/>
          <a:lstStyle/>
          <a:p>
            <a:r>
              <a:rPr lang="en-US" dirty="0"/>
              <a:t>ETHICAL DILEMMA</a:t>
            </a:r>
          </a:p>
        </p:txBody>
      </p:sp>
      <p:pic>
        <p:nvPicPr>
          <p:cNvPr id="4" name="Picture 4" descr="A picture containing icon&#10;&#10;Description automatically generated">
            <a:extLst>
              <a:ext uri="{FF2B5EF4-FFF2-40B4-BE49-F238E27FC236}">
                <a16:creationId xmlns:a16="http://schemas.microsoft.com/office/drawing/2014/main" id="{D0C7E946-C2D8-44E2-B135-E8D509E8CBA3}"/>
              </a:ext>
            </a:extLst>
          </p:cNvPr>
          <p:cNvPicPr>
            <a:picLocks noGrp="1" noChangeAspect="1"/>
          </p:cNvPicPr>
          <p:nvPr>
            <p:ph idx="1"/>
          </p:nvPr>
        </p:nvPicPr>
        <p:blipFill>
          <a:blip r:embed="rId2"/>
          <a:stretch>
            <a:fillRect/>
          </a:stretch>
        </p:blipFill>
        <p:spPr>
          <a:xfrm>
            <a:off x="3620629" y="2336873"/>
            <a:ext cx="3733244" cy="3599316"/>
          </a:xfrm>
        </p:spPr>
      </p:pic>
    </p:spTree>
    <p:extLst>
      <p:ext uri="{BB962C8B-B14F-4D97-AF65-F5344CB8AC3E}">
        <p14:creationId xmlns:p14="http://schemas.microsoft.com/office/powerpoint/2010/main" val="196674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E5D4-0351-4B66-812C-A050152570B4}"/>
              </a:ext>
            </a:extLst>
          </p:cNvPr>
          <p:cNvSpPr>
            <a:spLocks noGrp="1"/>
          </p:cNvSpPr>
          <p:nvPr>
            <p:ph type="title"/>
          </p:nvPr>
        </p:nvSpPr>
        <p:spPr/>
        <p:txBody>
          <a:bodyPr/>
          <a:lstStyle/>
          <a:p>
            <a:r>
              <a:rPr lang="en-US" dirty="0"/>
              <a:t>ETHICAL DILEMMA</a:t>
            </a:r>
          </a:p>
        </p:txBody>
      </p:sp>
      <p:sp>
        <p:nvSpPr>
          <p:cNvPr id="3" name="Content Placeholder 2">
            <a:extLst>
              <a:ext uri="{FF2B5EF4-FFF2-40B4-BE49-F238E27FC236}">
                <a16:creationId xmlns:a16="http://schemas.microsoft.com/office/drawing/2014/main" id="{2691B592-06D6-431E-9058-3F75016E3A6D}"/>
              </a:ext>
            </a:extLst>
          </p:cNvPr>
          <p:cNvSpPr>
            <a:spLocks noGrp="1"/>
          </p:cNvSpPr>
          <p:nvPr>
            <p:ph idx="1"/>
          </p:nvPr>
        </p:nvSpPr>
        <p:spPr/>
        <p:txBody>
          <a:bodyPr vert="horz" lIns="91440" tIns="45720" rIns="91440" bIns="45720" rtlCol="0" anchor="t">
            <a:noAutofit/>
          </a:bodyPr>
          <a:lstStyle/>
          <a:p>
            <a:pPr marL="0" indent="0">
              <a:buNone/>
            </a:pPr>
            <a:r>
              <a:rPr lang="en-US" sz="4000" dirty="0">
                <a:ea typeface="+mn-lt"/>
                <a:cs typeface="+mn-lt"/>
              </a:rPr>
              <a:t>Employees naturally want higher wages and more benefits, but investors who have risked their money in the company want management to keep costs low so that profits are strong enough to drive up the stock price. Both sides have a valid ethical position.</a:t>
            </a:r>
          </a:p>
        </p:txBody>
      </p:sp>
    </p:spTree>
    <p:extLst>
      <p:ext uri="{BB962C8B-B14F-4D97-AF65-F5344CB8AC3E}">
        <p14:creationId xmlns:p14="http://schemas.microsoft.com/office/powerpoint/2010/main" val="344315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63A2-48D0-4317-9A53-C069B72BDCE4}"/>
              </a:ext>
            </a:extLst>
          </p:cNvPr>
          <p:cNvSpPr>
            <a:spLocks noGrp="1"/>
          </p:cNvSpPr>
          <p:nvPr>
            <p:ph type="title"/>
          </p:nvPr>
        </p:nvSpPr>
        <p:spPr/>
        <p:txBody>
          <a:bodyPr/>
          <a:lstStyle/>
          <a:p>
            <a:r>
              <a:rPr lang="en-US" dirty="0"/>
              <a:t>ETHICAL LAPSES</a:t>
            </a:r>
          </a:p>
        </p:txBody>
      </p:sp>
      <p:sp>
        <p:nvSpPr>
          <p:cNvPr id="3" name="Content Placeholder 2">
            <a:extLst>
              <a:ext uri="{FF2B5EF4-FFF2-40B4-BE49-F238E27FC236}">
                <a16:creationId xmlns:a16="http://schemas.microsoft.com/office/drawing/2014/main" id="{930844D5-B5F8-470C-83B6-63443D26BF77}"/>
              </a:ext>
            </a:extLst>
          </p:cNvPr>
          <p:cNvSpPr>
            <a:spLocks noGrp="1"/>
          </p:cNvSpPr>
          <p:nvPr>
            <p:ph idx="1"/>
          </p:nvPr>
        </p:nvSpPr>
        <p:spPr/>
        <p:txBody>
          <a:bodyPr vert="horz" lIns="91440" tIns="45720" rIns="91440" bIns="45720" rtlCol="0" anchor="t">
            <a:normAutofit/>
          </a:bodyPr>
          <a:lstStyle/>
          <a:p>
            <a:pPr marL="0" indent="0">
              <a:buNone/>
            </a:pPr>
            <a:endParaRPr lang="en-US"/>
          </a:p>
          <a:p>
            <a:pPr>
              <a:buNone/>
            </a:pPr>
            <a:endParaRPr lang="en-US" dirty="0">
              <a:ea typeface="+mn-lt"/>
              <a:cs typeface="+mn-lt"/>
            </a:endParaRPr>
          </a:p>
          <a:p>
            <a:pPr>
              <a:buNone/>
            </a:pPr>
            <a:r>
              <a:rPr lang="en-US" sz="4000" dirty="0">
                <a:ea typeface="+mn-lt"/>
                <a:cs typeface="+mn-lt"/>
              </a:rPr>
              <a:t>An ethical lapse is making a choice you</a:t>
            </a:r>
          </a:p>
          <a:p>
            <a:pPr>
              <a:buNone/>
            </a:pPr>
            <a:r>
              <a:rPr lang="en-US" sz="4000" dirty="0" err="1">
                <a:ea typeface="+mn-lt"/>
                <a:cs typeface="+mn-lt"/>
              </a:rPr>
              <a:t>know</a:t>
            </a:r>
            <a:r>
              <a:rPr lang="en-US" sz="4000" dirty="0">
                <a:ea typeface="+mn-lt"/>
                <a:cs typeface="+mn-lt"/>
              </a:rPr>
              <a:t> to be unethical.</a:t>
            </a:r>
            <a:endParaRPr lang="en-US" sz="4000" dirty="0"/>
          </a:p>
        </p:txBody>
      </p:sp>
    </p:spTree>
    <p:extLst>
      <p:ext uri="{BB962C8B-B14F-4D97-AF65-F5344CB8AC3E}">
        <p14:creationId xmlns:p14="http://schemas.microsoft.com/office/powerpoint/2010/main" val="85681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4811-B27A-443E-806B-23A8A654F533}"/>
              </a:ext>
            </a:extLst>
          </p:cNvPr>
          <p:cNvSpPr>
            <a:spLocks noGrp="1"/>
          </p:cNvSpPr>
          <p:nvPr>
            <p:ph type="title"/>
          </p:nvPr>
        </p:nvSpPr>
        <p:spPr/>
        <p:txBody>
          <a:bodyPr/>
          <a:lstStyle/>
          <a:p>
            <a:r>
              <a:rPr lang="en-US" dirty="0"/>
              <a:t>ETHICAL LAPSES</a:t>
            </a:r>
          </a:p>
        </p:txBody>
      </p:sp>
      <p:pic>
        <p:nvPicPr>
          <p:cNvPr id="4" name="Picture 4" descr="A picture containing person, person, clothing, suit&#10;&#10;Description automatically generated">
            <a:extLst>
              <a:ext uri="{FF2B5EF4-FFF2-40B4-BE49-F238E27FC236}">
                <a16:creationId xmlns:a16="http://schemas.microsoft.com/office/drawing/2014/main" id="{906AE14E-5237-4A07-8708-2EABE008A95A}"/>
              </a:ext>
            </a:extLst>
          </p:cNvPr>
          <p:cNvPicPr>
            <a:picLocks noGrp="1" noChangeAspect="1"/>
          </p:cNvPicPr>
          <p:nvPr>
            <p:ph idx="1"/>
          </p:nvPr>
        </p:nvPicPr>
        <p:blipFill>
          <a:blip r:embed="rId2"/>
          <a:stretch>
            <a:fillRect/>
          </a:stretch>
        </p:blipFill>
        <p:spPr>
          <a:xfrm>
            <a:off x="3210776" y="2607768"/>
            <a:ext cx="4552950" cy="3057525"/>
          </a:xfrm>
        </p:spPr>
      </p:pic>
    </p:spTree>
    <p:extLst>
      <p:ext uri="{BB962C8B-B14F-4D97-AF65-F5344CB8AC3E}">
        <p14:creationId xmlns:p14="http://schemas.microsoft.com/office/powerpoint/2010/main" val="288550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A6CF-E6B7-4465-B72F-EA19CD8A74F2}"/>
              </a:ext>
            </a:extLst>
          </p:cNvPr>
          <p:cNvSpPr>
            <a:spLocks noGrp="1"/>
          </p:cNvSpPr>
          <p:nvPr>
            <p:ph type="title"/>
          </p:nvPr>
        </p:nvSpPr>
        <p:spPr/>
        <p:txBody>
          <a:bodyPr/>
          <a:lstStyle/>
          <a:p>
            <a:r>
              <a:rPr lang="en-US" dirty="0"/>
              <a:t>ETHICAL LAPSES</a:t>
            </a:r>
          </a:p>
        </p:txBody>
      </p:sp>
      <p:sp>
        <p:nvSpPr>
          <p:cNvPr id="3" name="Content Placeholder 2">
            <a:extLst>
              <a:ext uri="{FF2B5EF4-FFF2-40B4-BE49-F238E27FC236}">
                <a16:creationId xmlns:a16="http://schemas.microsoft.com/office/drawing/2014/main" id="{EB0F210F-9EF1-43BA-A525-2CE47678EB4C}"/>
              </a:ext>
            </a:extLst>
          </p:cNvPr>
          <p:cNvSpPr>
            <a:spLocks noGrp="1"/>
          </p:cNvSpPr>
          <p:nvPr>
            <p:ph idx="1"/>
          </p:nvPr>
        </p:nvSpPr>
        <p:spPr/>
        <p:txBody>
          <a:bodyPr vert="horz" lIns="91440" tIns="45720" rIns="91440" bIns="45720" rtlCol="0" anchor="t">
            <a:normAutofit/>
          </a:bodyPr>
          <a:lstStyle/>
          <a:p>
            <a:pPr marL="0" indent="0">
              <a:buNone/>
            </a:pPr>
            <a:r>
              <a:rPr lang="en-US" sz="4000" dirty="0">
                <a:ea typeface="+mn-lt"/>
                <a:cs typeface="+mn-lt"/>
              </a:rPr>
              <a:t>Telling a potential customer you can complete a project by a certain date when you know you can’t is simply dishonest, even if you need the contract to save your career or your company.</a:t>
            </a:r>
          </a:p>
        </p:txBody>
      </p:sp>
    </p:spTree>
    <p:extLst>
      <p:ext uri="{BB962C8B-B14F-4D97-AF65-F5344CB8AC3E}">
        <p14:creationId xmlns:p14="http://schemas.microsoft.com/office/powerpoint/2010/main" val="3116777715"/>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TM04033917[[fn=Berlin]]_novariants</vt:lpstr>
      <vt:lpstr>ETHICAL DILEMMAS AND ETHICAL LAPSES</vt:lpstr>
      <vt:lpstr>ETHICAL DILEMMA</vt:lpstr>
      <vt:lpstr>ETHICAL DILEMMA</vt:lpstr>
      <vt:lpstr>ETHICAL DILEMMA</vt:lpstr>
      <vt:lpstr>ETHICAL LAPSES</vt:lpstr>
      <vt:lpstr>ETHICAL LAPSES</vt:lpstr>
      <vt:lpstr>ETHICAL LAPSES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cp:revision>
  <dcterms:created xsi:type="dcterms:W3CDTF">2021-05-09T09:35:52Z</dcterms:created>
  <dcterms:modified xsi:type="dcterms:W3CDTF">2021-05-09T10:16:31Z</dcterms:modified>
</cp:coreProperties>
</file>