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5AD3B-7C54-4BD7-B07E-5743E86DE288}" v="598" dt="2021-05-06T19:18:54.661"/>
    <p1510:client id="{FFE6C9E6-927A-43DD-BC36-48E748A61249}" v="70" dt="2021-05-06T23:21:14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Noor" userId="3d1cd0606b6a4dd4" providerId="Windows Live" clId="Web-{FFE6C9E6-927A-43DD-BC36-48E748A61249}"/>
    <pc:docChg chg="modSld addMainMaster delMainMaster">
      <pc:chgData name="Fatima Noor" userId="3d1cd0606b6a4dd4" providerId="Windows Live" clId="Web-{FFE6C9E6-927A-43DD-BC36-48E748A61249}" dt="2021-05-06T23:21:11.567" v="33" actId="20577"/>
      <pc:docMkLst>
        <pc:docMk/>
      </pc:docMkLst>
      <pc:sldChg chg="modSp mod modClrScheme chgLayout">
        <pc:chgData name="Fatima Noor" userId="3d1cd0606b6a4dd4" providerId="Windows Live" clId="Web-{FFE6C9E6-927A-43DD-BC36-48E748A61249}" dt="2021-05-06T23:19:56.488" v="23" actId="20577"/>
        <pc:sldMkLst>
          <pc:docMk/>
          <pc:sldMk cId="249671801" sldId="257"/>
        </pc:sldMkLst>
        <pc:spChg chg="mod ord">
          <ac:chgData name="Fatima Noor" userId="3d1cd0606b6a4dd4" providerId="Windows Live" clId="Web-{FFE6C9E6-927A-43DD-BC36-48E748A61249}" dt="2021-05-06T23:19:25.769" v="16" actId="20577"/>
          <ac:spMkLst>
            <pc:docMk/>
            <pc:sldMk cId="249671801" sldId="257"/>
            <ac:spMk id="2" creationId="{2DC03E04-F1E9-400B-8E38-8E8A4E9AD46B}"/>
          </ac:spMkLst>
        </pc:spChg>
        <pc:spChg chg="mod ord">
          <ac:chgData name="Fatima Noor" userId="3d1cd0606b6a4dd4" providerId="Windows Live" clId="Web-{FFE6C9E6-927A-43DD-BC36-48E748A61249}" dt="2021-05-06T23:19:56.488" v="23" actId="20577"/>
          <ac:spMkLst>
            <pc:docMk/>
            <pc:sldMk cId="249671801" sldId="257"/>
            <ac:spMk id="3" creationId="{E0F6DD1E-6F70-44ED-96FE-226764C22C78}"/>
          </ac:spMkLst>
        </pc:spChg>
      </pc:sldChg>
      <pc:sldChg chg="modSp mod modClrScheme chgLayout">
        <pc:chgData name="Fatima Noor" userId="3d1cd0606b6a4dd4" providerId="Windows Live" clId="Web-{FFE6C9E6-927A-43DD-BC36-48E748A61249}" dt="2021-05-06T23:19:52.769" v="22" actId="20577"/>
        <pc:sldMkLst>
          <pc:docMk/>
          <pc:sldMk cId="2793127677" sldId="258"/>
        </pc:sldMkLst>
        <pc:spChg chg="mod ord">
          <ac:chgData name="Fatima Noor" userId="3d1cd0606b6a4dd4" providerId="Windows Live" clId="Web-{FFE6C9E6-927A-43DD-BC36-48E748A61249}" dt="2021-05-06T23:19:33.597" v="17" actId="20577"/>
          <ac:spMkLst>
            <pc:docMk/>
            <pc:sldMk cId="2793127677" sldId="258"/>
            <ac:spMk id="2" creationId="{69EC2514-FB27-4609-B7D0-D05A120D951F}"/>
          </ac:spMkLst>
        </pc:spChg>
        <pc:spChg chg="mod ord">
          <ac:chgData name="Fatima Noor" userId="3d1cd0606b6a4dd4" providerId="Windows Live" clId="Web-{FFE6C9E6-927A-43DD-BC36-48E748A61249}" dt="2021-05-06T23:19:52.769" v="22" actId="20577"/>
          <ac:spMkLst>
            <pc:docMk/>
            <pc:sldMk cId="2793127677" sldId="258"/>
            <ac:spMk id="3" creationId="{F431169E-BE7A-4148-86C4-27136818950D}"/>
          </ac:spMkLst>
        </pc:spChg>
      </pc:sldChg>
      <pc:sldChg chg="modSp mod modClrScheme chgLayout">
        <pc:chgData name="Fatima Noor" userId="3d1cd0606b6a4dd4" providerId="Windows Live" clId="Web-{FFE6C9E6-927A-43DD-BC36-48E748A61249}" dt="2021-05-06T23:21:11.567" v="33" actId="20577"/>
        <pc:sldMkLst>
          <pc:docMk/>
          <pc:sldMk cId="2056621693" sldId="259"/>
        </pc:sldMkLst>
        <pc:spChg chg="mod ord">
          <ac:chgData name="Fatima Noor" userId="3d1cd0606b6a4dd4" providerId="Windows Live" clId="Web-{FFE6C9E6-927A-43DD-BC36-48E748A61249}" dt="2021-05-06T23:20:56.083" v="29" actId="1076"/>
          <ac:spMkLst>
            <pc:docMk/>
            <pc:sldMk cId="2056621693" sldId="259"/>
            <ac:spMk id="2" creationId="{0041516D-F8D2-46B7-84ED-3196C4EADDD8}"/>
          </ac:spMkLst>
        </pc:spChg>
        <pc:spChg chg="mod ord">
          <ac:chgData name="Fatima Noor" userId="3d1cd0606b6a4dd4" providerId="Windows Live" clId="Web-{FFE6C9E6-927A-43DD-BC36-48E748A61249}" dt="2021-05-06T23:21:11.567" v="33" actId="20577"/>
          <ac:spMkLst>
            <pc:docMk/>
            <pc:sldMk cId="2056621693" sldId="259"/>
            <ac:spMk id="3" creationId="{3F9BA527-B8A1-4C51-83C9-C95CB2663FA3}"/>
          </ac:spMkLst>
        </pc:spChg>
      </pc:sldChg>
      <pc:sldChg chg="modSp mod modClrScheme chgLayout">
        <pc:chgData name="Fatima Noor" userId="3d1cd0606b6a4dd4" providerId="Windows Live" clId="Web-{FFE6C9E6-927A-43DD-BC36-48E748A61249}" dt="2021-05-06T23:20:17.051" v="26" actId="20577"/>
        <pc:sldMkLst>
          <pc:docMk/>
          <pc:sldMk cId="1825058359" sldId="260"/>
        </pc:sldMkLst>
        <pc:spChg chg="mod ord">
          <ac:chgData name="Fatima Noor" userId="3d1cd0606b6a4dd4" providerId="Windows Live" clId="Web-{FFE6C9E6-927A-43DD-BC36-48E748A61249}" dt="2021-05-06T23:18:48.924" v="3"/>
          <ac:spMkLst>
            <pc:docMk/>
            <pc:sldMk cId="1825058359" sldId="260"/>
            <ac:spMk id="2" creationId="{322B3059-59CF-4C29-9043-CFCD7C02E744}"/>
          </ac:spMkLst>
        </pc:spChg>
        <pc:spChg chg="mod ord">
          <ac:chgData name="Fatima Noor" userId="3d1cd0606b6a4dd4" providerId="Windows Live" clId="Web-{FFE6C9E6-927A-43DD-BC36-48E748A61249}" dt="2021-05-06T23:20:17.051" v="26" actId="20577"/>
          <ac:spMkLst>
            <pc:docMk/>
            <pc:sldMk cId="1825058359" sldId="260"/>
            <ac:spMk id="3" creationId="{48DBD0D5-DF43-45A1-8EA4-85EC4A5C08A3}"/>
          </ac:spMkLst>
        </pc:spChg>
      </pc:sldChg>
      <pc:sldChg chg="modSp mod modClrScheme chgLayout">
        <pc:chgData name="Fatima Noor" userId="3d1cd0606b6a4dd4" providerId="Windows Live" clId="Web-{FFE6C9E6-927A-43DD-BC36-48E748A61249}" dt="2021-05-06T23:18:48.924" v="3"/>
        <pc:sldMkLst>
          <pc:docMk/>
          <pc:sldMk cId="2214824535" sldId="261"/>
        </pc:sldMkLst>
        <pc:spChg chg="mod ord">
          <ac:chgData name="Fatima Noor" userId="3d1cd0606b6a4dd4" providerId="Windows Live" clId="Web-{FFE6C9E6-927A-43DD-BC36-48E748A61249}" dt="2021-05-06T23:18:48.924" v="3"/>
          <ac:spMkLst>
            <pc:docMk/>
            <pc:sldMk cId="2214824535" sldId="261"/>
            <ac:spMk id="2" creationId="{634FBEA5-4FF1-453C-A962-876835D863FC}"/>
          </ac:spMkLst>
        </pc:spChg>
        <pc:spChg chg="mod ord">
          <ac:chgData name="Fatima Noor" userId="3d1cd0606b6a4dd4" providerId="Windows Live" clId="Web-{FFE6C9E6-927A-43DD-BC36-48E748A61249}" dt="2021-05-06T23:18:48.924" v="3"/>
          <ac:spMkLst>
            <pc:docMk/>
            <pc:sldMk cId="2214824535" sldId="261"/>
            <ac:spMk id="3" creationId="{1BBAEB06-4A59-4C5D-B284-22B29558D4A2}"/>
          </ac:spMkLst>
        </pc:spChg>
      </pc:sldChg>
      <pc:sldMasterChg chg="del delSldLayout">
        <pc:chgData name="Fatima Noor" userId="3d1cd0606b6a4dd4" providerId="Windows Live" clId="Web-{FFE6C9E6-927A-43DD-BC36-48E748A61249}" dt="2021-05-06T23:18:32.080" v="0"/>
        <pc:sldMasterMkLst>
          <pc:docMk/>
          <pc:sldMasterMk cId="0" sldId="2147483648"/>
        </pc:sldMasterMkLst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69"/>
          </pc:sldLayoutMkLst>
        </pc:sldLayoutChg>
        <pc:sldLayoutChg chg="del">
          <pc:chgData name="Fatima Noor" userId="3d1cd0606b6a4dd4" providerId="Windows Live" clId="Web-{FFE6C9E6-927A-43DD-BC36-48E748A61249}" dt="2021-05-06T23:18:32.080" v="0"/>
          <pc:sldLayoutMkLst>
            <pc:docMk/>
            <pc:sldMasterMk cId="0" sldId="2147483648"/>
            <pc:sldLayoutMk cId="0" sldId="2147483670"/>
          </pc:sldLayoutMkLst>
        </pc:sldLayoutChg>
      </pc:sldMasterChg>
      <pc:sldMasterChg chg="add del addSldLayout delSldLayout modSldLayout">
        <pc:chgData name="Fatima Noor" userId="3d1cd0606b6a4dd4" providerId="Windows Live" clId="Web-{FFE6C9E6-927A-43DD-BC36-48E748A61249}" dt="2021-05-06T23:18:42.627" v="1"/>
        <pc:sldMasterMkLst>
          <pc:docMk/>
          <pc:sldMasterMk cId="4063886002" sldId="2147483671"/>
        </pc:sldMasterMkLst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2349725861" sldId="2147483672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2535870466" sldId="2147483673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716545708" sldId="2147483674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1424267676" sldId="2147483675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3784867464" sldId="2147483676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4231549537" sldId="2147483677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3735982626" sldId="2147483678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2347189331" sldId="2147483679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328416678" sldId="2147483680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2592283751" sldId="2147483681"/>
          </pc:sldLayoutMkLst>
        </pc:sldLayoutChg>
        <pc:sldLayoutChg chg="add del mod replId">
          <pc:chgData name="Fatima Noor" userId="3d1cd0606b6a4dd4" providerId="Windows Live" clId="Web-{FFE6C9E6-927A-43DD-BC36-48E748A61249}" dt="2021-05-06T23:18:42.627" v="1"/>
          <pc:sldLayoutMkLst>
            <pc:docMk/>
            <pc:sldMasterMk cId="4063886002" sldId="2147483671"/>
            <pc:sldLayoutMk cId="758873363" sldId="2147483682"/>
          </pc:sldLayoutMkLst>
        </pc:sldLayoutChg>
      </pc:sldMasterChg>
      <pc:sldMasterChg chg="add del addSldLayout delSldLayout modSldLayout">
        <pc:chgData name="Fatima Noor" userId="3d1cd0606b6a4dd4" providerId="Windows Live" clId="Web-{FFE6C9E6-927A-43DD-BC36-48E748A61249}" dt="2021-05-06T23:18:46.846" v="2"/>
        <pc:sldMasterMkLst>
          <pc:docMk/>
          <pc:sldMasterMk cId="1009304627" sldId="2147483683"/>
        </pc:sldMasterMkLst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4175615053" sldId="2147483684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43495697" sldId="2147483685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4177723381" sldId="2147483686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1010517367" sldId="2147483687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2633034301" sldId="2147483688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2563521531" sldId="2147483689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3807935541" sldId="2147483690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1397853926" sldId="2147483691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1566491380" sldId="2147483692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58433835" sldId="2147483693"/>
          </pc:sldLayoutMkLst>
        </pc:sldLayoutChg>
        <pc:sldLayoutChg chg="add del mod replId">
          <pc:chgData name="Fatima Noor" userId="3d1cd0606b6a4dd4" providerId="Windows Live" clId="Web-{FFE6C9E6-927A-43DD-BC36-48E748A61249}" dt="2021-05-06T23:18:46.846" v="2"/>
          <pc:sldLayoutMkLst>
            <pc:docMk/>
            <pc:sldMasterMk cId="1009304627" sldId="2147483683"/>
            <pc:sldLayoutMk cId="4148114845" sldId="2147483694"/>
          </pc:sldLayoutMkLst>
        </pc:sldLayoutChg>
      </pc:sldMasterChg>
      <pc:sldMasterChg chg="add del addSldLayout delSldLayout modSldLayout">
        <pc:chgData name="Fatima Noor" userId="3d1cd0606b6a4dd4" providerId="Windows Live" clId="Web-{FFE6C9E6-927A-43DD-BC36-48E748A61249}" dt="2021-05-06T23:18:48.924" v="3"/>
        <pc:sldMasterMkLst>
          <pc:docMk/>
          <pc:sldMasterMk cId="577601759" sldId="2147483695"/>
        </pc:sldMasterMkLst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3180900525" sldId="2147483696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2133192322" sldId="2147483697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849846655" sldId="2147483698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4144248425" sldId="2147483699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1326697904" sldId="2147483700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1699247513" sldId="2147483701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1697217902" sldId="2147483702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2487576612" sldId="2147483703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1043323550" sldId="2147483704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4033893086" sldId="2147483705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799669263" sldId="2147483706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2520323243" sldId="2147483707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2852294407" sldId="2147483708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2370763107" sldId="2147483709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2513479667" sldId="2147483710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3219920379" sldId="2147483711"/>
          </pc:sldLayoutMkLst>
        </pc:sldLayoutChg>
        <pc:sldLayoutChg chg="add del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577601759" sldId="2147483695"/>
            <pc:sldLayoutMk cId="161111311" sldId="2147483712"/>
          </pc:sldLayoutMkLst>
        </pc:sldLayoutChg>
      </pc:sldMasterChg>
      <pc:sldMasterChg chg="add addSldLayout modSldLayout">
        <pc:chgData name="Fatima Noor" userId="3d1cd0606b6a4dd4" providerId="Windows Live" clId="Web-{FFE6C9E6-927A-43DD-BC36-48E748A61249}" dt="2021-05-06T23:18:48.924" v="3"/>
        <pc:sldMasterMkLst>
          <pc:docMk/>
          <pc:sldMasterMk cId="3159723078" sldId="2147483713"/>
        </pc:sldMasterMkLst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2791952981" sldId="2147483714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3565038095" sldId="2147483715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1772650431" sldId="2147483716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2868374840" sldId="2147483717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1254393701" sldId="2147483718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4009017839" sldId="2147483719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619703372" sldId="2147483720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2982260632" sldId="2147483721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3175924294" sldId="2147483722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2794437054" sldId="2147483723"/>
          </pc:sldLayoutMkLst>
        </pc:sldLayoutChg>
        <pc:sldLayoutChg chg="add mod replId">
          <pc:chgData name="Fatima Noor" userId="3d1cd0606b6a4dd4" providerId="Windows Live" clId="Web-{FFE6C9E6-927A-43DD-BC36-48E748A61249}" dt="2021-05-06T23:18:48.924" v="3"/>
          <pc:sldLayoutMkLst>
            <pc:docMk/>
            <pc:sldMasterMk cId="3159723078" sldId="2147483713"/>
            <pc:sldLayoutMk cId="3560135099" sldId="2147483724"/>
          </pc:sldLayoutMkLst>
        </pc:sldLayoutChg>
      </pc:sldMasterChg>
    </pc:docChg>
  </pc:docChgLst>
  <pc:docChgLst>
    <pc:chgData name="Fatima Noor" userId="3d1cd0606b6a4dd4" providerId="Windows Live" clId="Web-{9385AD3B-7C54-4BD7-B07E-5743E86DE288}"/>
    <pc:docChg chg="addSld delSld modSld sldOrd">
      <pc:chgData name="Fatima Noor" userId="3d1cd0606b6a4dd4" providerId="Windows Live" clId="Web-{9385AD3B-7C54-4BD7-B07E-5743E86DE288}" dt="2021-05-06T19:18:54.661" v="329" actId="20577"/>
      <pc:docMkLst>
        <pc:docMk/>
      </pc:docMkLst>
      <pc:sldChg chg="delSp modSp del">
        <pc:chgData name="Fatima Noor" userId="3d1cd0606b6a4dd4" providerId="Windows Live" clId="Web-{9385AD3B-7C54-4BD7-B07E-5743E86DE288}" dt="2021-05-06T17:58:34.592" v="69"/>
        <pc:sldMkLst>
          <pc:docMk/>
          <pc:sldMk cId="2299734367" sldId="256"/>
        </pc:sldMkLst>
        <pc:spChg chg="mod">
          <ac:chgData name="Fatima Noor" userId="3d1cd0606b6a4dd4" providerId="Windows Live" clId="Web-{9385AD3B-7C54-4BD7-B07E-5743E86DE288}" dt="2021-05-06T17:54:11.322" v="58" actId="20577"/>
          <ac:spMkLst>
            <pc:docMk/>
            <pc:sldMk cId="2299734367" sldId="256"/>
            <ac:spMk id="2" creationId="{00000000-0000-0000-0000-000000000000}"/>
          </ac:spMkLst>
        </pc:spChg>
        <pc:spChg chg="del mod">
          <ac:chgData name="Fatima Noor" userId="3d1cd0606b6a4dd4" providerId="Windows Live" clId="Web-{9385AD3B-7C54-4BD7-B07E-5743E86DE288}" dt="2021-05-06T17:53:20.899" v="42"/>
          <ac:spMkLst>
            <pc:docMk/>
            <pc:sldMk cId="2299734367" sldId="256"/>
            <ac:spMk id="3" creationId="{00000000-0000-0000-0000-000000000000}"/>
          </ac:spMkLst>
        </pc:spChg>
      </pc:sldChg>
      <pc:sldChg chg="modSp new">
        <pc:chgData name="Fatima Noor" userId="3d1cd0606b6a4dd4" providerId="Windows Live" clId="Web-{9385AD3B-7C54-4BD7-B07E-5743E86DE288}" dt="2021-05-06T18:45:41.995" v="201" actId="20577"/>
        <pc:sldMkLst>
          <pc:docMk/>
          <pc:sldMk cId="249671801" sldId="257"/>
        </pc:sldMkLst>
        <pc:spChg chg="mod">
          <ac:chgData name="Fatima Noor" userId="3d1cd0606b6a4dd4" providerId="Windows Live" clId="Web-{9385AD3B-7C54-4BD7-B07E-5743E86DE288}" dt="2021-05-06T18:45:41.995" v="201" actId="20577"/>
          <ac:spMkLst>
            <pc:docMk/>
            <pc:sldMk cId="249671801" sldId="257"/>
            <ac:spMk id="2" creationId="{2DC03E04-F1E9-400B-8E38-8E8A4E9AD46B}"/>
          </ac:spMkLst>
        </pc:spChg>
        <pc:spChg chg="mod">
          <ac:chgData name="Fatima Noor" userId="3d1cd0606b6a4dd4" providerId="Windows Live" clId="Web-{9385AD3B-7C54-4BD7-B07E-5743E86DE288}" dt="2021-05-06T18:45:26.463" v="200" actId="20577"/>
          <ac:spMkLst>
            <pc:docMk/>
            <pc:sldMk cId="249671801" sldId="257"/>
            <ac:spMk id="3" creationId="{E0F6DD1E-6F70-44ED-96FE-226764C22C78}"/>
          </ac:spMkLst>
        </pc:spChg>
      </pc:sldChg>
      <pc:sldChg chg="modSp new">
        <pc:chgData name="Fatima Noor" userId="3d1cd0606b6a4dd4" providerId="Windows Live" clId="Web-{9385AD3B-7C54-4BD7-B07E-5743E86DE288}" dt="2021-05-06T18:46:02.886" v="203" actId="20577"/>
        <pc:sldMkLst>
          <pc:docMk/>
          <pc:sldMk cId="2793127677" sldId="258"/>
        </pc:sldMkLst>
        <pc:spChg chg="mod">
          <ac:chgData name="Fatima Noor" userId="3d1cd0606b6a4dd4" providerId="Windows Live" clId="Web-{9385AD3B-7C54-4BD7-B07E-5743E86DE288}" dt="2021-05-06T18:45:46.698" v="202" actId="20577"/>
          <ac:spMkLst>
            <pc:docMk/>
            <pc:sldMk cId="2793127677" sldId="258"/>
            <ac:spMk id="2" creationId="{69EC2514-FB27-4609-B7D0-D05A120D951F}"/>
          </ac:spMkLst>
        </pc:spChg>
        <pc:spChg chg="mod">
          <ac:chgData name="Fatima Noor" userId="3d1cd0606b6a4dd4" providerId="Windows Live" clId="Web-{9385AD3B-7C54-4BD7-B07E-5743E86DE288}" dt="2021-05-06T18:46:02.886" v="203" actId="20577"/>
          <ac:spMkLst>
            <pc:docMk/>
            <pc:sldMk cId="2793127677" sldId="258"/>
            <ac:spMk id="3" creationId="{F431169E-BE7A-4148-86C4-27136818950D}"/>
          </ac:spMkLst>
        </pc:spChg>
      </pc:sldChg>
      <pc:sldChg chg="modSp new">
        <pc:chgData name="Fatima Noor" userId="3d1cd0606b6a4dd4" providerId="Windows Live" clId="Web-{9385AD3B-7C54-4BD7-B07E-5743E86DE288}" dt="2021-05-06T19:06:16.380" v="244" actId="20577"/>
        <pc:sldMkLst>
          <pc:docMk/>
          <pc:sldMk cId="2056621693" sldId="259"/>
        </pc:sldMkLst>
        <pc:spChg chg="mod">
          <ac:chgData name="Fatima Noor" userId="3d1cd0606b6a4dd4" providerId="Windows Live" clId="Web-{9385AD3B-7C54-4BD7-B07E-5743E86DE288}" dt="2021-05-06T18:57:13.198" v="209" actId="20577"/>
          <ac:spMkLst>
            <pc:docMk/>
            <pc:sldMk cId="2056621693" sldId="259"/>
            <ac:spMk id="2" creationId="{0041516D-F8D2-46B7-84ED-3196C4EADDD8}"/>
          </ac:spMkLst>
        </pc:spChg>
        <pc:spChg chg="mod">
          <ac:chgData name="Fatima Noor" userId="3d1cd0606b6a4dd4" providerId="Windows Live" clId="Web-{9385AD3B-7C54-4BD7-B07E-5743E86DE288}" dt="2021-05-06T19:06:16.380" v="244" actId="20577"/>
          <ac:spMkLst>
            <pc:docMk/>
            <pc:sldMk cId="2056621693" sldId="259"/>
            <ac:spMk id="3" creationId="{3F9BA527-B8A1-4C51-83C9-C95CB2663FA3}"/>
          </ac:spMkLst>
        </pc:spChg>
      </pc:sldChg>
      <pc:sldChg chg="modSp new">
        <pc:chgData name="Fatima Noor" userId="3d1cd0606b6a4dd4" providerId="Windows Live" clId="Web-{9385AD3B-7C54-4BD7-B07E-5743E86DE288}" dt="2021-05-06T19:18:54.661" v="329" actId="20577"/>
        <pc:sldMkLst>
          <pc:docMk/>
          <pc:sldMk cId="1825058359" sldId="260"/>
        </pc:sldMkLst>
        <pc:spChg chg="mod">
          <ac:chgData name="Fatima Noor" userId="3d1cd0606b6a4dd4" providerId="Windows Live" clId="Web-{9385AD3B-7C54-4BD7-B07E-5743E86DE288}" dt="2021-05-06T19:18:54.661" v="329" actId="20577"/>
          <ac:spMkLst>
            <pc:docMk/>
            <pc:sldMk cId="1825058359" sldId="260"/>
            <ac:spMk id="2" creationId="{322B3059-59CF-4C29-9043-CFCD7C02E744}"/>
          </ac:spMkLst>
        </pc:spChg>
        <pc:spChg chg="mod">
          <ac:chgData name="Fatima Noor" userId="3d1cd0606b6a4dd4" providerId="Windows Live" clId="Web-{9385AD3B-7C54-4BD7-B07E-5743E86DE288}" dt="2021-05-06T19:18:40.192" v="327" actId="20577"/>
          <ac:spMkLst>
            <pc:docMk/>
            <pc:sldMk cId="1825058359" sldId="260"/>
            <ac:spMk id="3" creationId="{48DBD0D5-DF43-45A1-8EA4-85EC4A5C08A3}"/>
          </ac:spMkLst>
        </pc:spChg>
      </pc:sldChg>
      <pc:sldChg chg="modSp new ord">
        <pc:chgData name="Fatima Noor" userId="3d1cd0606b6a4dd4" providerId="Windows Live" clId="Web-{9385AD3B-7C54-4BD7-B07E-5743E86DE288}" dt="2021-05-06T19:17:00.706" v="309" actId="20577"/>
        <pc:sldMkLst>
          <pc:docMk/>
          <pc:sldMk cId="2214824535" sldId="261"/>
        </pc:sldMkLst>
        <pc:spChg chg="mod">
          <ac:chgData name="Fatima Noor" userId="3d1cd0606b6a4dd4" providerId="Windows Live" clId="Web-{9385AD3B-7C54-4BD7-B07E-5743E86DE288}" dt="2021-05-06T19:16:10.126" v="287" actId="20577"/>
          <ac:spMkLst>
            <pc:docMk/>
            <pc:sldMk cId="2214824535" sldId="261"/>
            <ac:spMk id="2" creationId="{634FBEA5-4FF1-453C-A962-876835D863FC}"/>
          </ac:spMkLst>
        </pc:spChg>
        <pc:spChg chg="mod">
          <ac:chgData name="Fatima Noor" userId="3d1cd0606b6a4dd4" providerId="Windows Live" clId="Web-{9385AD3B-7C54-4BD7-B07E-5743E86DE288}" dt="2021-05-06T19:17:00.706" v="309" actId="20577"/>
          <ac:spMkLst>
            <pc:docMk/>
            <pc:sldMk cId="2214824535" sldId="261"/>
            <ac:spMk id="3" creationId="{1BBAEB06-4A59-4C5D-B284-22B29558D4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3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3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7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9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3E04-F1E9-400B-8E38-8E8A4E9A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u="sng" dirty="0">
                <a:ea typeface="+mj-lt"/>
                <a:cs typeface="+mj-lt"/>
              </a:rPr>
              <a:t>Intellectual Property</a:t>
            </a:r>
          </a:p>
          <a:p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DD1E-6F70-44ED-96FE-226764C2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Intellectual property(IP) </a:t>
            </a:r>
            <a:r>
              <a:rPr lang="en-US" sz="2800" b="1" dirty="0"/>
              <a:t>contains</a:t>
            </a:r>
            <a:r>
              <a:rPr lang="en-US" sz="2800" dirty="0"/>
              <a:t>:</a:t>
            </a:r>
            <a:endParaRPr lang="en-US" sz="2400" dirty="0"/>
          </a:p>
          <a:p>
            <a:pPr marL="0" indent="0">
              <a:buNone/>
            </a:pPr>
            <a:endParaRPr lang="en-US" sz="2800" dirty="0">
              <a:ea typeface="+mj-lt"/>
              <a:cs typeface="+mj-lt"/>
            </a:endParaRPr>
          </a:p>
          <a:p>
            <a:r>
              <a:rPr lang="en-US" sz="2800" dirty="0">
                <a:ea typeface="+mj-lt"/>
                <a:cs typeface="+mj-lt"/>
              </a:rPr>
              <a:t>Patents</a:t>
            </a:r>
          </a:p>
          <a:p>
            <a:r>
              <a:rPr lang="en-US" dirty="0">
                <a:ea typeface="+mj-lt"/>
                <a:cs typeface="+mj-lt"/>
              </a:rPr>
              <a:t>Copyrighted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materials</a:t>
            </a:r>
            <a:endParaRPr lang="en-US" dirty="0">
              <a:ea typeface="+mj-lt"/>
              <a:cs typeface="Calibri" panose="020F0502020204030204"/>
            </a:endParaRPr>
          </a:p>
          <a:p>
            <a:r>
              <a:rPr lang="en-US" dirty="0">
                <a:ea typeface="+mj-lt"/>
                <a:cs typeface="+mj-lt"/>
              </a:rPr>
              <a:t>Trade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secrets</a:t>
            </a:r>
            <a:endParaRPr lang="en-US" dirty="0">
              <a:ea typeface="+mj-lt"/>
              <a:cs typeface="Calibri" panose="020F0502020204030204"/>
            </a:endParaRPr>
          </a:p>
          <a:p>
            <a:r>
              <a:rPr lang="en-US" dirty="0">
                <a:ea typeface="+mj-lt"/>
                <a:cs typeface="+mj-lt"/>
              </a:rPr>
              <a:t>Internet</a:t>
            </a:r>
            <a:r>
              <a:rPr lang="en-US" sz="2800" dirty="0">
                <a:ea typeface="+mj-lt"/>
                <a:cs typeface="+mj-lt"/>
              </a:rPr>
              <a:t> domain names.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6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2514-FB27-4609-B7D0-D05A120D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u="sng" dirty="0"/>
              <a:t>Intellectual Property</a:t>
            </a:r>
            <a:endParaRPr lang="en-US" sz="5400" b="1" u="sng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169E-BE7A-4148-86C4-27136818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ea typeface="+mj-lt"/>
                <a:cs typeface="+mj-lt"/>
              </a:rPr>
              <a:t>Purpose </a:t>
            </a:r>
            <a:r>
              <a:rPr lang="en-US" sz="2800" dirty="0">
                <a:ea typeface="+mj-lt"/>
                <a:cs typeface="+mj-lt"/>
              </a:rPr>
              <a:t>of intellectual property law: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To encourage the creation of a wide variety of intellectual goods.</a:t>
            </a: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Economic incentives.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31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516D-F8D2-46B7-84ED-3196C4EA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55"/>
            <a:ext cx="10515600" cy="1325563"/>
          </a:xfrm>
        </p:spPr>
        <p:txBody>
          <a:bodyPr/>
          <a:lstStyle/>
          <a:p>
            <a:r>
              <a:rPr lang="en-US" sz="5400" b="1" u="sng" dirty="0"/>
              <a:t>Intellectual Property</a:t>
            </a:r>
            <a:endParaRPr lang="en-US" sz="5400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A527-B8A1-4C51-83C9-C95CB266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Protection </a:t>
            </a:r>
            <a:r>
              <a:rPr lang="en-US" sz="2800" dirty="0"/>
              <a:t>of Intellectual Property: </a:t>
            </a:r>
            <a:endParaRPr lang="en-US" dirty="0"/>
          </a:p>
          <a:p>
            <a:pPr marL="0" indent="0">
              <a:buNone/>
            </a:pPr>
            <a:endParaRPr lang="en-US" sz="2800" dirty="0">
              <a:ea typeface="+mj-lt"/>
              <a:cs typeface="+mj-lt"/>
            </a:endParaRPr>
          </a:p>
          <a:p>
            <a:r>
              <a:rPr lang="en-US" sz="2800" dirty="0">
                <a:ea typeface="+mj-lt"/>
                <a:cs typeface="+mj-lt"/>
              </a:rPr>
              <a:t>Without protection of ideas, businesses and individuals would not reap the full benefits of their inventions and would focus less on research and development.</a:t>
            </a:r>
            <a:endParaRPr lang="en-US" b="1" dirty="0">
              <a:ea typeface="+mj-lt"/>
              <a:cs typeface="Calibri"/>
            </a:endParaRPr>
          </a:p>
          <a:p>
            <a:r>
              <a:rPr lang="en-US" sz="2800" dirty="0">
                <a:ea typeface="+mj-lt"/>
                <a:cs typeface="+mj-lt"/>
              </a:rPr>
              <a:t>Bloggers and social media users in particular need to be careful about </a:t>
            </a:r>
            <a:r>
              <a:rPr lang="en-US" sz="2800" b="1" dirty="0">
                <a:ea typeface="+mj-lt"/>
                <a:cs typeface="+mj-lt"/>
              </a:rPr>
              <a:t>IP </a:t>
            </a:r>
            <a:r>
              <a:rPr lang="en-US" sz="2800" b="1" dirty="0" err="1">
                <a:ea typeface="+mj-lt"/>
                <a:cs typeface="+mj-lt"/>
              </a:rPr>
              <a:t>proection</a:t>
            </a:r>
            <a:r>
              <a:rPr lang="en-US" sz="2800" b="1" dirty="0">
                <a:ea typeface="+mj-lt"/>
                <a:cs typeface="+mj-lt"/>
              </a:rPr>
              <a:t>.</a:t>
            </a:r>
            <a:endParaRPr lang="en-US" sz="2800" b="1">
              <a:cs typeface="Calibri"/>
            </a:endParaRPr>
          </a:p>
          <a:p>
            <a:pPr marL="457200" indent="-457200">
              <a:buClr>
                <a:srgbClr val="8AD0D6"/>
              </a:buClr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62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EA5-4FF1-453C-A962-876835D8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/>
              <a:t>Financial Reporting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EB06-4A59-4C5D-B284-22B29558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u="sng">
                <a:ea typeface="+mj-lt"/>
                <a:cs typeface="+mj-lt"/>
              </a:rPr>
              <a:t>DEFINITION:</a:t>
            </a:r>
            <a:endParaRPr lang="en-US" sz="3200" b="1" u="sng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800" b="1">
                <a:ea typeface="+mj-lt"/>
                <a:cs typeface="+mj-lt"/>
              </a:rPr>
              <a:t>Financial reporting</a:t>
            </a:r>
            <a:r>
              <a:rPr lang="en-US" sz="2800">
                <a:ea typeface="+mj-lt"/>
                <a:cs typeface="+mj-lt"/>
              </a:rPr>
              <a:t> refers to standard practices to give stakeholders an accurate depiction of a company's finances, including their revenues, expenses, profits, capital, and cash flow, as formal records that provide in-depth insights into </a:t>
            </a:r>
            <a:r>
              <a:rPr lang="en-US" sz="2800" b="1">
                <a:ea typeface="+mj-lt"/>
                <a:cs typeface="+mj-lt"/>
              </a:rPr>
              <a:t>financial</a:t>
            </a:r>
            <a:r>
              <a:rPr lang="en-US" sz="2800">
                <a:ea typeface="+mj-lt"/>
                <a:cs typeface="+mj-lt"/>
              </a:rPr>
              <a:t> information.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1482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3059-59CF-4C29-9043-CFCD7C0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>
                <a:ea typeface="+mj-lt"/>
                <a:cs typeface="+mj-lt"/>
              </a:rPr>
              <a:t>Financial Reporting</a:t>
            </a:r>
            <a:endParaRPr lang="en-US" sz="54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D0D5-DF43-45A1-8EA4-85EC4A5C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sz="2800" b="1" dirty="0">
                <a:ea typeface="+mj-lt"/>
                <a:cs typeface="+mj-lt"/>
              </a:rPr>
              <a:t>Finance </a:t>
            </a:r>
            <a:r>
              <a:rPr lang="en-US" sz="2800" dirty="0">
                <a:ea typeface="+mj-lt"/>
                <a:cs typeface="+mj-lt"/>
              </a:rPr>
              <a:t>and </a:t>
            </a:r>
            <a:r>
              <a:rPr lang="en-US" sz="2800" b="1" dirty="0">
                <a:ea typeface="+mj-lt"/>
                <a:cs typeface="+mj-lt"/>
              </a:rPr>
              <a:t>accounting professionals</a:t>
            </a:r>
            <a:r>
              <a:rPr lang="en-US" sz="2800" dirty="0">
                <a:ea typeface="+mj-lt"/>
                <a:cs typeface="+mj-lt"/>
              </a:rPr>
              <a:t> who work for publicly traded companies (those that sell stock to the public) must adhere to stringent reporting laws.</a:t>
            </a:r>
          </a:p>
          <a:p>
            <a:pPr>
              <a:buClr>
                <a:srgbClr val="8AD0D6"/>
              </a:buClr>
            </a:pPr>
            <a:endParaRPr lang="en-US" sz="2800" dirty="0"/>
          </a:p>
          <a:p>
            <a:pPr>
              <a:buClr>
                <a:srgbClr val="8AD0D6"/>
              </a:buClr>
            </a:pPr>
            <a:r>
              <a:rPr lang="en-US" sz="2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2505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Intellectual Property </vt:lpstr>
      <vt:lpstr>Intellectual Property </vt:lpstr>
      <vt:lpstr>Intellectual Property</vt:lpstr>
      <vt:lpstr>Financial Reporting</vt:lpstr>
      <vt:lpstr>Financial 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</cp:revision>
  <dcterms:created xsi:type="dcterms:W3CDTF">2021-05-06T17:33:50Z</dcterms:created>
  <dcterms:modified xsi:type="dcterms:W3CDTF">2021-05-06T23:21:20Z</dcterms:modified>
</cp:coreProperties>
</file>