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5AD3B-7C54-4BD7-B07E-5743E86DE288}" v="598" dt="2021-05-06T19:18:54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Noor" userId="3d1cd0606b6a4dd4" providerId="Windows Live" clId="Web-{9385AD3B-7C54-4BD7-B07E-5743E86DE288}"/>
    <pc:docChg chg="addSld delSld modSld sldOrd">
      <pc:chgData name="Fatima Noor" userId="3d1cd0606b6a4dd4" providerId="Windows Live" clId="Web-{9385AD3B-7C54-4BD7-B07E-5743E86DE288}" dt="2021-05-06T19:18:54.661" v="329" actId="20577"/>
      <pc:docMkLst>
        <pc:docMk/>
      </pc:docMkLst>
      <pc:sldChg chg="delSp modSp del">
        <pc:chgData name="Fatima Noor" userId="3d1cd0606b6a4dd4" providerId="Windows Live" clId="Web-{9385AD3B-7C54-4BD7-B07E-5743E86DE288}" dt="2021-05-06T17:58:34.592" v="69"/>
        <pc:sldMkLst>
          <pc:docMk/>
          <pc:sldMk cId="2299734367" sldId="256"/>
        </pc:sldMkLst>
        <pc:spChg chg="mod">
          <ac:chgData name="Fatima Noor" userId="3d1cd0606b6a4dd4" providerId="Windows Live" clId="Web-{9385AD3B-7C54-4BD7-B07E-5743E86DE288}" dt="2021-05-06T17:54:11.322" v="58" actId="20577"/>
          <ac:spMkLst>
            <pc:docMk/>
            <pc:sldMk cId="2299734367" sldId="256"/>
            <ac:spMk id="2" creationId="{00000000-0000-0000-0000-000000000000}"/>
          </ac:spMkLst>
        </pc:spChg>
        <pc:spChg chg="del mod">
          <ac:chgData name="Fatima Noor" userId="3d1cd0606b6a4dd4" providerId="Windows Live" clId="Web-{9385AD3B-7C54-4BD7-B07E-5743E86DE288}" dt="2021-05-06T17:53:20.899" v="42"/>
          <ac:spMkLst>
            <pc:docMk/>
            <pc:sldMk cId="2299734367" sldId="256"/>
            <ac:spMk id="3" creationId="{00000000-0000-0000-0000-000000000000}"/>
          </ac:spMkLst>
        </pc:spChg>
      </pc:sldChg>
      <pc:sldChg chg="modSp new">
        <pc:chgData name="Fatima Noor" userId="3d1cd0606b6a4dd4" providerId="Windows Live" clId="Web-{9385AD3B-7C54-4BD7-B07E-5743E86DE288}" dt="2021-05-06T18:45:41.995" v="201" actId="20577"/>
        <pc:sldMkLst>
          <pc:docMk/>
          <pc:sldMk cId="249671801" sldId="257"/>
        </pc:sldMkLst>
        <pc:spChg chg="mod">
          <ac:chgData name="Fatima Noor" userId="3d1cd0606b6a4dd4" providerId="Windows Live" clId="Web-{9385AD3B-7C54-4BD7-B07E-5743E86DE288}" dt="2021-05-06T18:45:41.995" v="201" actId="20577"/>
          <ac:spMkLst>
            <pc:docMk/>
            <pc:sldMk cId="249671801" sldId="257"/>
            <ac:spMk id="2" creationId="{2DC03E04-F1E9-400B-8E38-8E8A4E9AD46B}"/>
          </ac:spMkLst>
        </pc:spChg>
        <pc:spChg chg="mod">
          <ac:chgData name="Fatima Noor" userId="3d1cd0606b6a4dd4" providerId="Windows Live" clId="Web-{9385AD3B-7C54-4BD7-B07E-5743E86DE288}" dt="2021-05-06T18:45:26.463" v="200" actId="20577"/>
          <ac:spMkLst>
            <pc:docMk/>
            <pc:sldMk cId="249671801" sldId="257"/>
            <ac:spMk id="3" creationId="{E0F6DD1E-6F70-44ED-96FE-226764C22C78}"/>
          </ac:spMkLst>
        </pc:spChg>
      </pc:sldChg>
      <pc:sldChg chg="modSp new">
        <pc:chgData name="Fatima Noor" userId="3d1cd0606b6a4dd4" providerId="Windows Live" clId="Web-{9385AD3B-7C54-4BD7-B07E-5743E86DE288}" dt="2021-05-06T18:46:02.886" v="203" actId="20577"/>
        <pc:sldMkLst>
          <pc:docMk/>
          <pc:sldMk cId="2793127677" sldId="258"/>
        </pc:sldMkLst>
        <pc:spChg chg="mod">
          <ac:chgData name="Fatima Noor" userId="3d1cd0606b6a4dd4" providerId="Windows Live" clId="Web-{9385AD3B-7C54-4BD7-B07E-5743E86DE288}" dt="2021-05-06T18:45:46.698" v="202" actId="20577"/>
          <ac:spMkLst>
            <pc:docMk/>
            <pc:sldMk cId="2793127677" sldId="258"/>
            <ac:spMk id="2" creationId="{69EC2514-FB27-4609-B7D0-D05A120D951F}"/>
          </ac:spMkLst>
        </pc:spChg>
        <pc:spChg chg="mod">
          <ac:chgData name="Fatima Noor" userId="3d1cd0606b6a4dd4" providerId="Windows Live" clId="Web-{9385AD3B-7C54-4BD7-B07E-5743E86DE288}" dt="2021-05-06T18:46:02.886" v="203" actId="20577"/>
          <ac:spMkLst>
            <pc:docMk/>
            <pc:sldMk cId="2793127677" sldId="258"/>
            <ac:spMk id="3" creationId="{F431169E-BE7A-4148-86C4-27136818950D}"/>
          </ac:spMkLst>
        </pc:spChg>
      </pc:sldChg>
      <pc:sldChg chg="modSp new">
        <pc:chgData name="Fatima Noor" userId="3d1cd0606b6a4dd4" providerId="Windows Live" clId="Web-{9385AD3B-7C54-4BD7-B07E-5743E86DE288}" dt="2021-05-06T19:06:16.380" v="244" actId="20577"/>
        <pc:sldMkLst>
          <pc:docMk/>
          <pc:sldMk cId="2056621693" sldId="259"/>
        </pc:sldMkLst>
        <pc:spChg chg="mod">
          <ac:chgData name="Fatima Noor" userId="3d1cd0606b6a4dd4" providerId="Windows Live" clId="Web-{9385AD3B-7C54-4BD7-B07E-5743E86DE288}" dt="2021-05-06T18:57:13.198" v="209" actId="20577"/>
          <ac:spMkLst>
            <pc:docMk/>
            <pc:sldMk cId="2056621693" sldId="259"/>
            <ac:spMk id="2" creationId="{0041516D-F8D2-46B7-84ED-3196C4EADDD8}"/>
          </ac:spMkLst>
        </pc:spChg>
        <pc:spChg chg="mod">
          <ac:chgData name="Fatima Noor" userId="3d1cd0606b6a4dd4" providerId="Windows Live" clId="Web-{9385AD3B-7C54-4BD7-B07E-5743E86DE288}" dt="2021-05-06T19:06:16.380" v="244" actId="20577"/>
          <ac:spMkLst>
            <pc:docMk/>
            <pc:sldMk cId="2056621693" sldId="259"/>
            <ac:spMk id="3" creationId="{3F9BA527-B8A1-4C51-83C9-C95CB2663FA3}"/>
          </ac:spMkLst>
        </pc:spChg>
      </pc:sldChg>
      <pc:sldChg chg="modSp new">
        <pc:chgData name="Fatima Noor" userId="3d1cd0606b6a4dd4" providerId="Windows Live" clId="Web-{9385AD3B-7C54-4BD7-B07E-5743E86DE288}" dt="2021-05-06T19:18:54.661" v="329" actId="20577"/>
        <pc:sldMkLst>
          <pc:docMk/>
          <pc:sldMk cId="1825058359" sldId="260"/>
        </pc:sldMkLst>
        <pc:spChg chg="mod">
          <ac:chgData name="Fatima Noor" userId="3d1cd0606b6a4dd4" providerId="Windows Live" clId="Web-{9385AD3B-7C54-4BD7-B07E-5743E86DE288}" dt="2021-05-06T19:18:54.661" v="329" actId="20577"/>
          <ac:spMkLst>
            <pc:docMk/>
            <pc:sldMk cId="1825058359" sldId="260"/>
            <ac:spMk id="2" creationId="{322B3059-59CF-4C29-9043-CFCD7C02E744}"/>
          </ac:spMkLst>
        </pc:spChg>
        <pc:spChg chg="mod">
          <ac:chgData name="Fatima Noor" userId="3d1cd0606b6a4dd4" providerId="Windows Live" clId="Web-{9385AD3B-7C54-4BD7-B07E-5743E86DE288}" dt="2021-05-06T19:18:40.192" v="327" actId="20577"/>
          <ac:spMkLst>
            <pc:docMk/>
            <pc:sldMk cId="1825058359" sldId="260"/>
            <ac:spMk id="3" creationId="{48DBD0D5-DF43-45A1-8EA4-85EC4A5C08A3}"/>
          </ac:spMkLst>
        </pc:spChg>
      </pc:sldChg>
      <pc:sldChg chg="modSp new ord">
        <pc:chgData name="Fatima Noor" userId="3d1cd0606b6a4dd4" providerId="Windows Live" clId="Web-{9385AD3B-7C54-4BD7-B07E-5743E86DE288}" dt="2021-05-06T19:17:00.706" v="309" actId="20577"/>
        <pc:sldMkLst>
          <pc:docMk/>
          <pc:sldMk cId="2214824535" sldId="261"/>
        </pc:sldMkLst>
        <pc:spChg chg="mod">
          <ac:chgData name="Fatima Noor" userId="3d1cd0606b6a4dd4" providerId="Windows Live" clId="Web-{9385AD3B-7C54-4BD7-B07E-5743E86DE288}" dt="2021-05-06T19:16:10.126" v="287" actId="20577"/>
          <ac:spMkLst>
            <pc:docMk/>
            <pc:sldMk cId="2214824535" sldId="261"/>
            <ac:spMk id="2" creationId="{634FBEA5-4FF1-453C-A962-876835D863FC}"/>
          </ac:spMkLst>
        </pc:spChg>
        <pc:spChg chg="mod">
          <ac:chgData name="Fatima Noor" userId="3d1cd0606b6a4dd4" providerId="Windows Live" clId="Web-{9385AD3B-7C54-4BD7-B07E-5743E86DE288}" dt="2021-05-06T19:17:00.706" v="309" actId="20577"/>
          <ac:spMkLst>
            <pc:docMk/>
            <pc:sldMk cId="2214824535" sldId="261"/>
            <ac:spMk id="3" creationId="{1BBAEB06-4A59-4C5D-B284-22B29558D4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3E04-F1E9-400B-8E38-8E8A4E9A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 dirty="0">
                <a:ea typeface="+mj-lt"/>
                <a:cs typeface="+mj-lt"/>
              </a:rPr>
              <a:t>Intellectual Property</a:t>
            </a:r>
          </a:p>
          <a:p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DD1E-6F70-44ED-96FE-226764C2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Intellectual property(IP) contains:</a:t>
            </a:r>
            <a:endParaRPr lang="en-US" sz="2400" dirty="0"/>
          </a:p>
          <a:p>
            <a:pPr marL="0" indent="0">
              <a:buNone/>
            </a:pPr>
            <a:endParaRPr lang="en-US" sz="2800" dirty="0">
              <a:ea typeface="+mj-lt"/>
              <a:cs typeface="+mj-lt"/>
            </a:endParaRPr>
          </a:p>
          <a:p>
            <a:r>
              <a:rPr lang="en-US" sz="2800" dirty="0">
                <a:ea typeface="+mj-lt"/>
                <a:cs typeface="+mj-lt"/>
              </a:rPr>
              <a:t>Patents</a:t>
            </a:r>
          </a:p>
          <a:p>
            <a:pPr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copyrighted materials</a:t>
            </a:r>
          </a:p>
          <a:p>
            <a:pPr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trade</a:t>
            </a:r>
            <a:r>
              <a:rPr lang="en-US" sz="2800">
                <a:ea typeface="+mj-lt"/>
                <a:cs typeface="+mj-lt"/>
              </a:rPr>
              <a:t> secrets</a:t>
            </a:r>
            <a:endParaRPr lang="en-US" sz="2800"/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Internet domain names.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96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2514-FB27-4609-B7D0-D05A120D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/>
              <a:t>Intellectual Property</a:t>
            </a:r>
            <a:endParaRPr lang="en-US" sz="5400" u="sng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169E-BE7A-4148-86C4-27136818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Purpose of intellectual property law:</a:t>
            </a:r>
            <a:endParaRPr lang="en-US" sz="2800"/>
          </a:p>
          <a:p>
            <a:pPr marL="0" indent="0">
              <a:buNone/>
            </a:pPr>
            <a:endParaRPr lang="en-US" sz="28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To encourage the creation of a wide variety of intellectual goods.</a:t>
            </a:r>
            <a:endParaRPr lang="en-US" sz="28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Economic incentives.</a:t>
            </a:r>
            <a:endParaRPr lang="en-US" sz="2800" dirty="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312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516D-F8D2-46B7-84ED-3196C4EA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/>
              <a:t>Intellectual Property</a:t>
            </a:r>
            <a:endParaRPr lang="en-US" sz="54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A527-B8A1-4C51-83C9-C95CB266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Protection of Intellectual Property: </a:t>
            </a:r>
            <a:endParaRPr lang="en-US"/>
          </a:p>
          <a:p>
            <a:pPr marL="0" indent="0">
              <a:buNone/>
            </a:pPr>
            <a:endParaRPr lang="en-US" sz="2800" dirty="0">
              <a:ea typeface="+mj-lt"/>
              <a:cs typeface="+mj-lt"/>
            </a:endParaRPr>
          </a:p>
          <a:p>
            <a:r>
              <a:rPr lang="en-US" sz="2800">
                <a:ea typeface="+mj-lt"/>
                <a:cs typeface="+mj-lt"/>
              </a:rPr>
              <a:t>Without protection of ideas, businesses and individuals would not reap the full benefits of their inventions and would focus less on research and development.</a:t>
            </a:r>
            <a:endParaRPr lang="en-US" sz="2800"/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Bloggers and social media users in particular need to be careful about IP proection.</a:t>
            </a:r>
            <a:endParaRPr lang="en-US" sz="2800" dirty="0"/>
          </a:p>
          <a:p>
            <a:pPr marL="457200" indent="-457200">
              <a:buClr>
                <a:srgbClr val="8AD0D6"/>
              </a:buClr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62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BEA5-4FF1-453C-A962-876835D8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/>
              <a:t>Financial Reporting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EB06-4A59-4C5D-B284-22B29558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u="sng">
                <a:ea typeface="+mj-lt"/>
                <a:cs typeface="+mj-lt"/>
              </a:rPr>
              <a:t>DEFINITION:</a:t>
            </a:r>
            <a:endParaRPr lang="en-US" sz="3200" b="1" u="sng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800" b="1">
                <a:ea typeface="+mj-lt"/>
                <a:cs typeface="+mj-lt"/>
              </a:rPr>
              <a:t>Financial reporting</a:t>
            </a:r>
            <a:r>
              <a:rPr lang="en-US" sz="2800">
                <a:ea typeface="+mj-lt"/>
                <a:cs typeface="+mj-lt"/>
              </a:rPr>
              <a:t> refers to standard practices to give stakeholders an accurate depiction of a company's finances, including their revenues, expenses, profits, capital, and cash flow, as formal records that provide in-depth insights into </a:t>
            </a:r>
            <a:r>
              <a:rPr lang="en-US" sz="2800" b="1">
                <a:ea typeface="+mj-lt"/>
                <a:cs typeface="+mj-lt"/>
              </a:rPr>
              <a:t>financial</a:t>
            </a:r>
            <a:r>
              <a:rPr lang="en-US" sz="2800">
                <a:ea typeface="+mj-lt"/>
                <a:cs typeface="+mj-lt"/>
              </a:rPr>
              <a:t> information.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1482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3059-59CF-4C29-9043-CFCD7C02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>
                <a:ea typeface="+mj-lt"/>
                <a:cs typeface="+mj-lt"/>
              </a:rPr>
              <a:t>Financial Reporting</a:t>
            </a:r>
            <a:endParaRPr lang="en-US" sz="54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D0D5-DF43-45A1-8EA4-85EC4A5C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Finance and accounting professionals who work for publicly traded companies (those that sell stock to the public) must adhere to stringent reporting laws.</a:t>
            </a:r>
          </a:p>
          <a:p>
            <a:pPr>
              <a:buClr>
                <a:srgbClr val="8AD0D6"/>
              </a:buClr>
            </a:pPr>
            <a:endParaRPr lang="en-US" sz="2800" dirty="0"/>
          </a:p>
          <a:p>
            <a:pPr>
              <a:buClr>
                <a:srgbClr val="8AD0D6"/>
              </a:buClr>
            </a:pPr>
            <a:r>
              <a:rPr lang="en-US" sz="2800"/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5058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Intellectual Property </vt:lpstr>
      <vt:lpstr>Intellectual Property </vt:lpstr>
      <vt:lpstr>Intellectual Property</vt:lpstr>
      <vt:lpstr>Financial Reporting</vt:lpstr>
      <vt:lpstr>Financial 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118</cp:revision>
  <dcterms:created xsi:type="dcterms:W3CDTF">2021-05-06T17:33:50Z</dcterms:created>
  <dcterms:modified xsi:type="dcterms:W3CDTF">2021-05-06T19:18:59Z</dcterms:modified>
</cp:coreProperties>
</file>