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F1FD-3948-4938-BF3B-DEB2C9634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1FE6E-8C8D-4BFC-A3F5-A131BC68E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AF33F-62E4-4699-8323-BFF99323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86206-BD50-4C53-A077-96F3D9AB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F62DA-0BFC-4158-9C5F-BF40924E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FF91-6FDD-406F-8E67-542475A5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BC545-118F-4A89-AE02-D1FAB3F08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05A1D-4434-4E7D-B6A3-34B03EAC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CFE8E-4389-4DEF-A4AB-6CF99CDA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0471-FC1E-405B-8961-590089C1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4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1DD90-7714-4659-816D-C7FE379D2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46A59-02BA-40D6-869E-DD327D12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D1FD0-C4FE-45DB-8B28-EB2848E7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E669-52B0-4781-8342-F40FC229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18DB9-D9EC-40F8-8C0D-87DC104B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1216-404E-4DC0-9DAF-47F7240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1265-61A0-47F8-89A5-64BCA5497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9D0F-D276-40E2-A421-D11BF94BF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AA403-4C25-4B1F-893F-2A7E8F484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CEBB-B5A0-4F0B-9A60-7E185346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1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0C63-7A19-43BE-AC49-6824FD89D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A80B2-7D55-4F1F-9ACA-C8183B542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F998-1CFF-4DAA-9E36-22D2E6D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D7B3F-1129-47DC-9A7E-B3DBCEFA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BDA29-D1C5-45C4-9FE3-53BD9E4F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9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E656E-81EC-4996-A18A-B764B2B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3CE2-8E11-423A-8577-2CFB3A2EA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251A4-769B-409D-A7AB-7DF3A3591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52862-207E-47DC-BC7F-2976CF60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05A66-26F7-40D3-A530-FC21A8D5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B9F6F-2EFB-4663-B08A-25B74A6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9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A431-1F65-4C92-8037-ACA9FF1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338F-B05F-4F10-84DE-CDCBB752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198D1-BBD4-41A8-B2A5-1FCB178EA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A925F-EF11-43A0-AE0D-B2CCBF54A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098A5-9F30-4859-BDFE-5FC1DA05F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FC3C6-88C1-43F0-A6EC-6FA33054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89C60-BA47-4E8E-B3A3-F46BB87C0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74DC1-7B9A-441B-94CF-1F358C22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0503-94A5-4D5D-B539-4E47D7E5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8AC0A-B74E-4A88-8BAB-2C503B96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A7DA9-CFEC-463B-9D94-5F9756B3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4110B-9AB5-4290-AFAE-159EB0C1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6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CD366C-5BF9-4789-9A8D-53A6FFCD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079E9-B9BC-4738-8D99-36AE8DB8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922B9-B9B2-41C2-B880-D09D186B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6EA0-0E47-42DA-AF41-1D8E559D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8F1CF-6308-4BD0-AAE1-DDD72ACDA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B7A95-BE4A-4AAE-8828-A63AFF37F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DBC9-2B0D-4A67-B53B-5E94D62A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08D8D-60BA-4C80-84B9-AA4C1324E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5336A-2A14-4ADC-AAB4-9F47F148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1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84B5-6D86-473C-94F8-5D5C505EE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8BF39-E815-4DF7-A4BC-94D1AA2E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C2BF6-13FC-4FAB-B5B8-F04CED434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4DE90-A583-452F-8C1A-EC6542FF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11F4B-E993-49DC-AB9F-22606147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557C1-EF61-4B45-BAAB-5F517F3E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DC842-6DAB-484F-92BB-C3174F5D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09688-788A-43A2-AF3F-1A76B466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81E3-77C2-4E5F-90E4-843F94BC9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11554-AE80-4374-92A7-EBC4B92F2847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CB62-D43D-4761-9478-40AE73678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0BBA-7112-4C71-ABC5-8409DCF07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E67CD-6E3F-4987-BAE1-50F9E3247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D2176-9DF3-46DD-A89D-239208332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96937"/>
          </a:xfrm>
        </p:spPr>
        <p:txBody>
          <a:bodyPr>
            <a:normAutofit fontScale="90000"/>
          </a:bodyPr>
          <a:lstStyle/>
          <a:p>
            <a:r>
              <a:rPr lang="en-US" dirty="0"/>
              <a:t>Unethical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7ADD3-F995-48E7-A799-46D4FEA8F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Communication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used to undermine relationships or encourage social immorality is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unethical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BEB5-A4D1-4BEC-80B9-53F2AC82E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9101"/>
            <a:ext cx="9144000" cy="1485899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unethical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3F09D-C979-4769-A0FD-E40545957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79700"/>
            <a:ext cx="9144000" cy="3289300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b="0" i="0" u="none" strike="noStrike" baseline="0" dirty="0">
                <a:latin typeface="SabonMTPro-Semibold"/>
              </a:rPr>
              <a:t>Plagiarizing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u="none" strike="noStrike" baseline="0" dirty="0">
                <a:latin typeface="SabonMTPro-Semibold"/>
              </a:rPr>
              <a:t>Omitting essential information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u="none" strike="noStrike" baseline="0" dirty="0">
                <a:latin typeface="SabonMTPro-Semibold"/>
              </a:rPr>
              <a:t>Selective misquoting</a:t>
            </a:r>
            <a:endParaRPr lang="en-US" dirty="0">
              <a:latin typeface="SabonMTPro-Semibold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u="none" strike="noStrike" baseline="0" dirty="0">
                <a:latin typeface="SabonMTPro-Semibold"/>
              </a:rPr>
              <a:t>Misrepresenting numbers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0" i="0" u="none" strike="noStrike" baseline="0" dirty="0">
                <a:latin typeface="SabonMTPro-Semibold"/>
              </a:rPr>
              <a:t>Distorting visuals</a:t>
            </a:r>
            <a:endParaRPr lang="en-US" dirty="0">
              <a:latin typeface="SabonMTPro-Semibold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u="none" strike="noStrike" baseline="0" dirty="0">
                <a:latin typeface="SabonMTPro-Semibold"/>
              </a:rPr>
              <a:t>Failing to respect privacy or information security needs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B1EE-B936-4F19-B0D7-D857EA514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8539"/>
            <a:ext cx="9144000" cy="2074861"/>
          </a:xfrm>
        </p:spPr>
        <p:txBody>
          <a:bodyPr>
            <a:normAutofit fontScale="90000"/>
          </a:bodyPr>
          <a:lstStyle/>
          <a:p>
            <a:pPr algn="l"/>
            <a:br>
              <a:rPr lang="en-US" b="0" i="0" u="none" strike="noStrike" baseline="0" dirty="0">
                <a:latin typeface="SabonMTPro-Semibold"/>
              </a:rPr>
            </a:br>
            <a:r>
              <a:rPr lang="en-US" b="0" i="0" u="none" strike="noStrike" baseline="0" dirty="0">
                <a:latin typeface="SabonMTPro-Semibold"/>
              </a:rPr>
              <a:t>1.</a:t>
            </a:r>
            <a:br>
              <a:rPr lang="en-US" b="0" i="0" u="none" strike="noStrike" baseline="0" dirty="0">
                <a:latin typeface="SabonMTPro-Semibold"/>
              </a:rPr>
            </a:br>
            <a:r>
              <a:rPr lang="en-US" b="0" i="0" u="none" strike="noStrike" baseline="0" dirty="0">
                <a:latin typeface="SabonMTPro-Semibold"/>
              </a:rPr>
              <a:t>Plagiarizing</a:t>
            </a:r>
            <a:br>
              <a:rPr lang="en-US" b="0" i="0" u="none" strike="noStrike" baseline="0" dirty="0">
                <a:latin typeface="SabonMTPro-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E235-AFBB-464B-BB62-89D1861F7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73400"/>
            <a:ext cx="8216900" cy="26416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u="none" strike="noStrike" baseline="0" dirty="0">
                <a:latin typeface="SabonMTPro-Regular"/>
              </a:rPr>
              <a:t>Plagiarism is presenting someone else’s words or other creative product as your own.</a:t>
            </a:r>
            <a:r>
              <a:rPr lang="en-US" dirty="0">
                <a:latin typeface="SabonMTPro-Regular"/>
              </a:rPr>
              <a:t> P</a:t>
            </a:r>
            <a:r>
              <a:rPr lang="en-US" b="0" i="0" u="none" strike="noStrike" baseline="0" dirty="0">
                <a:latin typeface="SabonMTPro-Regular"/>
              </a:rPr>
              <a:t>lagiarism can be illegal if it violates a </a:t>
            </a:r>
            <a:r>
              <a:rPr lang="en-US" b="0" i="0" u="none" strike="noStrike" baseline="0" dirty="0">
                <a:latin typeface="SabonMTPro-Semibold"/>
              </a:rPr>
              <a:t>copyright.</a:t>
            </a:r>
          </a:p>
          <a:p>
            <a:pPr algn="l"/>
            <a:r>
              <a:rPr lang="en-US" b="0" i="0" u="none" strike="noStrike" baseline="0" dirty="0">
                <a:latin typeface="SabonMTPro-Regular"/>
              </a:rPr>
              <a:t> </a:t>
            </a:r>
          </a:p>
          <a:p>
            <a:pPr algn="l"/>
            <a:r>
              <a:rPr lang="en-US" dirty="0">
                <a:latin typeface="SabonMTPro-Semibold"/>
              </a:rPr>
              <a:t>For example:   1. Using someone’s quotes in your presentation 		without mentioning their name.</a:t>
            </a:r>
          </a:p>
          <a:p>
            <a:pPr algn="l"/>
            <a:r>
              <a:rPr lang="en-US" dirty="0">
                <a:latin typeface="SabonMTPro-Semibold"/>
              </a:rPr>
              <a:t>		2. copying someone’s code without their concern.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B94B7-ABAD-4823-AA8A-240ECE293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900" y="3581400"/>
            <a:ext cx="2453117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9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1269-1657-41E0-86B4-B4B6AAC7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493838"/>
            <a:ext cx="9461500" cy="1655762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u="none" strike="noStrike" baseline="0" dirty="0">
                <a:latin typeface="SabonMTPro-Semibold"/>
              </a:rPr>
              <a:t>2. </a:t>
            </a:r>
            <a:br>
              <a:rPr lang="en-US" b="0" i="0" u="none" strike="noStrike" baseline="0" dirty="0">
                <a:latin typeface="SabonMTPro-Semibold"/>
              </a:rPr>
            </a:br>
            <a:r>
              <a:rPr lang="en-US" b="0" i="0" u="none" strike="noStrike" baseline="0" dirty="0">
                <a:latin typeface="SabonMTPro-Semibold"/>
              </a:rPr>
              <a:t>Omitting essential information</a:t>
            </a:r>
            <a:br>
              <a:rPr lang="en-US" b="0" i="0" u="none" strike="noStrike" baseline="0" dirty="0">
                <a:latin typeface="SabonMTPro-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BC5C5-F0A4-43EC-B5B3-31617FADB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700" y="3429000"/>
            <a:ext cx="10363200" cy="1655762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SabonMTPro-Regular"/>
              </a:rPr>
              <a:t>Your audience must have all the information necessary to make an intelligent objective decision.</a:t>
            </a:r>
            <a:endParaRPr lang="en-US" dirty="0"/>
          </a:p>
          <a:p>
            <a:pPr algn="l"/>
            <a:r>
              <a:rPr lang="en-US" b="0" i="0" u="none" strike="noStrike" baseline="0" dirty="0">
                <a:latin typeface="SabonMTPro-Regular"/>
              </a:rPr>
              <a:t>For example: </a:t>
            </a:r>
            <a:r>
              <a:rPr lang="en-US" dirty="0">
                <a:latin typeface="SabonMTPro-Regular"/>
              </a:rPr>
              <a:t>every detailed information of the product you are delivering must be 		provided by you.</a:t>
            </a:r>
            <a:endParaRPr lang="en-US" b="0" i="0" u="none" strike="noStrike" baseline="0" dirty="0">
              <a:latin typeface="SabonMT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0289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384F-D852-4F43-9932-4D4EC3B64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000" y="901700"/>
            <a:ext cx="7288212" cy="2328334"/>
          </a:xfrm>
        </p:spPr>
        <p:txBody>
          <a:bodyPr>
            <a:normAutofit fontScale="90000"/>
          </a:bodyPr>
          <a:lstStyle/>
          <a:p>
            <a:pPr algn="l"/>
            <a:r>
              <a:rPr lang="en-US" b="0" i="0" u="none" strike="noStrike" baseline="0" dirty="0">
                <a:latin typeface="SabonMTPro-Semibold"/>
              </a:rPr>
              <a:t>3.</a:t>
            </a:r>
            <a:br>
              <a:rPr lang="en-US" b="0" i="0" u="none" strike="noStrike" baseline="0" dirty="0">
                <a:latin typeface="SabonMTPro-Semibold"/>
              </a:rPr>
            </a:br>
            <a:r>
              <a:rPr lang="en-US" b="0" i="0" u="none" strike="noStrike" baseline="0" dirty="0">
                <a:latin typeface="SabonMTPro-Semibold"/>
              </a:rPr>
              <a:t>Selective misquoting</a:t>
            </a:r>
            <a:br>
              <a:rPr lang="en-US" dirty="0">
                <a:latin typeface="SabonMTPro-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53FA7-9C86-4E61-B729-3AD3B9801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3843867"/>
            <a:ext cx="10223500" cy="194733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SabonMTPro-Regular"/>
              </a:rPr>
              <a:t>Distorting or hiding the true intent of someone else’s words is unethical.</a:t>
            </a:r>
            <a:endParaRPr lang="en-US" dirty="0"/>
          </a:p>
          <a:p>
            <a:pPr algn="l"/>
            <a:r>
              <a:rPr lang="en-US" b="0" i="0" u="none" strike="noStrike" baseline="0" dirty="0">
                <a:latin typeface="SabonMTPro-Regular"/>
              </a:rPr>
              <a:t>For example: you are providing less information of the project assigned by the 		CEO of your company to the employees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1C2A46-3FAE-47BD-B3D7-BB59FE822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212" y="591608"/>
            <a:ext cx="2837392" cy="283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0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8C1A-0CB8-4C21-A337-3D0AE565A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2040466"/>
            <a:ext cx="7262812" cy="19473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4.</a:t>
            </a:r>
            <a:br>
              <a:rPr lang="en-US" dirty="0"/>
            </a:br>
            <a:r>
              <a:rPr lang="en-US" b="0" i="0" u="none" strike="noStrike" baseline="0" dirty="0">
                <a:latin typeface="SabonMTPro-Semibold"/>
              </a:rPr>
              <a:t>Misrepresenting numbers</a:t>
            </a:r>
            <a:br>
              <a:rPr lang="en-US" b="0" i="0" u="none" strike="noStrike" baseline="0" dirty="0">
                <a:latin typeface="SabonMTPro-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DB256-FA43-4A34-AA88-8778EE849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3843867"/>
            <a:ext cx="9855200" cy="1947333"/>
          </a:xfrm>
        </p:spPr>
        <p:txBody>
          <a:bodyPr>
            <a:noAutofit/>
          </a:bodyPr>
          <a:lstStyle/>
          <a:p>
            <a:pPr algn="l"/>
            <a:r>
              <a:rPr lang="en-US" b="0" i="0" u="none" strike="noStrike" baseline="0" dirty="0">
                <a:latin typeface="SabonMTPro-Regular"/>
              </a:rPr>
              <a:t>Statistics and other data can be unethically manipulated by increasing or decreasing numbers, exaggerating, altering statistics, or omitting numeric data.</a:t>
            </a:r>
          </a:p>
          <a:p>
            <a:pPr algn="l"/>
            <a:r>
              <a:rPr lang="en-US" dirty="0">
                <a:latin typeface="SabonMTPro-Regular"/>
              </a:rPr>
              <a:t>For example: exaggerating the sales of your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3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BBB9-A8D3-4FEC-835F-BF25966D5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500" y="1130299"/>
            <a:ext cx="7224712" cy="22987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5.</a:t>
            </a:r>
            <a:br>
              <a:rPr lang="en-US" dirty="0"/>
            </a:br>
            <a:r>
              <a:rPr lang="en-US" b="0" i="0" u="none" strike="noStrike" baseline="0" dirty="0">
                <a:latin typeface="SabonMTPro-Semibold"/>
              </a:rPr>
              <a:t>Distorting visuals</a:t>
            </a:r>
            <a:br>
              <a:rPr lang="en-US" dirty="0">
                <a:latin typeface="SabonMTPro-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A5498-4731-4F0D-8C34-1DC7487E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500" y="3602038"/>
            <a:ext cx="10579100" cy="1655762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SabonMTPro-Regular"/>
              </a:rPr>
              <a:t>Images can be manipulated in unethical ways, such as altering photos to deceive audiences or changing the scale of graphs and charts to exaggerate or conceal differences</a:t>
            </a:r>
            <a:r>
              <a:rPr lang="en-US" sz="1800" b="0" i="0" u="none" strike="noStrike" baseline="0" dirty="0">
                <a:latin typeface="SabonMTPro-Regular"/>
              </a:rPr>
              <a:t>.</a:t>
            </a:r>
            <a:endParaRPr lang="en-US" dirty="0"/>
          </a:p>
          <a:p>
            <a:pPr algn="l"/>
            <a:r>
              <a:rPr lang="en-US" b="0" i="0" u="none" strike="noStrike" baseline="0" dirty="0">
                <a:latin typeface="SabonMTPro-Regular"/>
              </a:rPr>
              <a:t>For example: displaying the unethical pictures of your competitor company.</a:t>
            </a:r>
          </a:p>
          <a:p>
            <a:pPr algn="l"/>
            <a:endParaRPr lang="en-US" b="0" i="0" u="none" strike="noStrike" baseline="0" dirty="0">
              <a:latin typeface="SabonMTPro-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F7C69-B961-444D-95BD-FA0ADE0B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554038"/>
            <a:ext cx="3000374" cy="253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8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1197-280D-4F9B-ACCC-816D4F649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200" y="1099922"/>
            <a:ext cx="7924800" cy="274320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6.</a:t>
            </a:r>
            <a:br>
              <a:rPr lang="en-US" dirty="0"/>
            </a:br>
            <a:r>
              <a:rPr lang="en-US" b="0" i="0" u="none" strike="noStrike" baseline="0" dirty="0">
                <a:latin typeface="SabonMTPro-Semibold"/>
              </a:rPr>
              <a:t>Failing to respect privacy or information security needs</a:t>
            </a:r>
            <a:br>
              <a:rPr lang="en-US" b="0" i="0" u="none" strike="noStrike" baseline="0" dirty="0">
                <a:latin typeface="SabonMTPro-Semi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0CC7-9692-49D4-9F12-2541C7B12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200" y="3843867"/>
            <a:ext cx="10477500" cy="1947333"/>
          </a:xfrm>
        </p:spPr>
        <p:txBody>
          <a:bodyPr>
            <a:noAutofit/>
          </a:bodyPr>
          <a:lstStyle/>
          <a:p>
            <a:pPr algn="l"/>
            <a:r>
              <a:rPr lang="en-US" sz="2800" b="0" i="0" u="none" strike="noStrike" baseline="0" dirty="0">
                <a:latin typeface="SabonMTPro-Regular"/>
              </a:rPr>
              <a:t>Failing to respect the privacy of others or failing to adequately protect information entrusted to your care can also be considered unethical and is sometimes illegal.</a:t>
            </a:r>
            <a:endParaRPr lang="en-US" sz="2800" dirty="0"/>
          </a:p>
          <a:p>
            <a:pPr algn="l"/>
            <a:r>
              <a:rPr lang="en-US" sz="2800" b="0" i="0" u="none" strike="noStrike" baseline="0" dirty="0">
                <a:latin typeface="SabonMTPro-Regular"/>
              </a:rPr>
              <a:t>For example: 1. revealing the secret of your colleague. </a:t>
            </a:r>
          </a:p>
          <a:p>
            <a:pPr algn="l"/>
            <a:r>
              <a:rPr lang="en-US" sz="2800" dirty="0">
                <a:latin typeface="SabonMTPro-Regular"/>
              </a:rPr>
              <a:t>		2. revealing the deal of your competitor company.</a:t>
            </a:r>
            <a:endParaRPr lang="en-US" sz="2800" b="0" i="0" u="none" strike="noStrike" baseline="0" dirty="0">
              <a:latin typeface="SabonMTPro-Regula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AF70D-5F4B-49F3-8669-666327676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35710">
            <a:off x="9340858" y="1414277"/>
            <a:ext cx="2463953" cy="155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1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4170</TotalTime>
  <Words>330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SabonMTPro-Regular</vt:lpstr>
      <vt:lpstr>SabonMTPro-Semibold</vt:lpstr>
      <vt:lpstr>Office Theme</vt:lpstr>
      <vt:lpstr>Unethical communication</vt:lpstr>
      <vt:lpstr>Types of unethical communication</vt:lpstr>
      <vt:lpstr> 1. Plagiarizing </vt:lpstr>
      <vt:lpstr>2.  Omitting essential information </vt:lpstr>
      <vt:lpstr>3. Selective misquoting </vt:lpstr>
      <vt:lpstr>4. Misrepresenting numbers </vt:lpstr>
      <vt:lpstr>5. Distorting visuals </vt:lpstr>
      <vt:lpstr>6. Failing to respect privacy or information security needs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Unethical communication</dc:title>
  <dc:creator>hamza sohail</dc:creator>
  <cp:lastModifiedBy>hamza sohail</cp:lastModifiedBy>
  <cp:revision>9</cp:revision>
  <dcterms:created xsi:type="dcterms:W3CDTF">2021-05-04T21:10:27Z</dcterms:created>
  <dcterms:modified xsi:type="dcterms:W3CDTF">2021-05-07T18:40:42Z</dcterms:modified>
</cp:coreProperties>
</file>