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3AD7A-2527-45AC-B584-F50624DA5C6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528985-DEA0-48DA-93D9-5BBCDD5A73AF}">
      <dgm:prSet phldrT="[Text]" custT="1"/>
      <dgm:spPr/>
      <dgm:t>
        <a:bodyPr/>
        <a:lstStyle/>
        <a:p>
          <a:r>
            <a:rPr lang="en-US" sz="1800" dirty="0" smtClean="0"/>
            <a:t>Components of Budget</a:t>
          </a:r>
          <a:endParaRPr lang="en-US" sz="1800" dirty="0"/>
        </a:p>
      </dgm:t>
    </dgm:pt>
    <dgm:pt modelId="{917E86F3-D2F4-4B29-994D-7B48440A7031}" type="parTrans" cxnId="{827ECFEF-D5D8-49C8-A808-2968D1CED624}">
      <dgm:prSet/>
      <dgm:spPr/>
      <dgm:t>
        <a:bodyPr/>
        <a:lstStyle/>
        <a:p>
          <a:endParaRPr lang="en-US"/>
        </a:p>
      </dgm:t>
    </dgm:pt>
    <dgm:pt modelId="{BC241690-6C05-40DC-A06D-AC66EDD884AD}" type="sibTrans" cxnId="{827ECFEF-D5D8-49C8-A808-2968D1CED624}">
      <dgm:prSet/>
      <dgm:spPr/>
      <dgm:t>
        <a:bodyPr/>
        <a:lstStyle/>
        <a:p>
          <a:endParaRPr lang="en-US"/>
        </a:p>
      </dgm:t>
    </dgm:pt>
    <dgm:pt modelId="{D4AAD1B9-BB6D-48C8-A31C-94F07DD586A8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002060"/>
              </a:solidFill>
            </a:rPr>
            <a:t>Revenue Budget</a:t>
          </a:r>
          <a:endParaRPr lang="en-US" sz="1800" b="1" dirty="0">
            <a:solidFill>
              <a:srgbClr val="002060"/>
            </a:solidFill>
          </a:endParaRPr>
        </a:p>
      </dgm:t>
    </dgm:pt>
    <dgm:pt modelId="{07291032-B923-4014-8F4E-DCD8FB9DF634}" type="parTrans" cxnId="{8D8DFDDC-EB2F-4CB2-80D5-78124098EED3}">
      <dgm:prSet/>
      <dgm:spPr/>
      <dgm:t>
        <a:bodyPr/>
        <a:lstStyle/>
        <a:p>
          <a:endParaRPr lang="en-US"/>
        </a:p>
      </dgm:t>
    </dgm:pt>
    <dgm:pt modelId="{1E098392-36B1-4B32-83C7-497011A844FC}" type="sibTrans" cxnId="{8D8DFDDC-EB2F-4CB2-80D5-78124098EED3}">
      <dgm:prSet/>
      <dgm:spPr/>
      <dgm:t>
        <a:bodyPr/>
        <a:lstStyle/>
        <a:p>
          <a:endParaRPr lang="en-US"/>
        </a:p>
      </dgm:t>
    </dgm:pt>
    <dgm:pt modelId="{51FDEBCD-EDD5-4E80-B550-D3A523831218}">
      <dgm:prSet phldrT="[Text]" custT="1"/>
      <dgm:spPr/>
      <dgm:t>
        <a:bodyPr/>
        <a:lstStyle/>
        <a:p>
          <a:r>
            <a:rPr lang="en-US" sz="1800" dirty="0" smtClean="0"/>
            <a:t>Revenue Receipts</a:t>
          </a:r>
          <a:endParaRPr lang="en-US" sz="1800" dirty="0"/>
        </a:p>
      </dgm:t>
    </dgm:pt>
    <dgm:pt modelId="{D0B3A606-3CAA-4755-A32D-F75FC4C3613F}" type="parTrans" cxnId="{E0074ED9-BF65-4947-B035-050054A5FF4E}">
      <dgm:prSet/>
      <dgm:spPr/>
      <dgm:t>
        <a:bodyPr/>
        <a:lstStyle/>
        <a:p>
          <a:endParaRPr lang="en-US"/>
        </a:p>
      </dgm:t>
    </dgm:pt>
    <dgm:pt modelId="{0DF4B3B2-472E-4256-8F36-7AA7A1A45BC5}" type="sibTrans" cxnId="{E0074ED9-BF65-4947-B035-050054A5FF4E}">
      <dgm:prSet/>
      <dgm:spPr/>
      <dgm:t>
        <a:bodyPr/>
        <a:lstStyle/>
        <a:p>
          <a:endParaRPr lang="en-US"/>
        </a:p>
      </dgm:t>
    </dgm:pt>
    <dgm:pt modelId="{B45D65FF-2A5D-458E-935B-7FF3273067EC}">
      <dgm:prSet phldrT="[Text]" custT="1"/>
      <dgm:spPr/>
      <dgm:t>
        <a:bodyPr/>
        <a:lstStyle/>
        <a:p>
          <a:r>
            <a:rPr lang="en-US" sz="1800" dirty="0" smtClean="0"/>
            <a:t>Revenue Expenditure/Current Expenditure</a:t>
          </a:r>
          <a:endParaRPr lang="en-US" sz="1800" dirty="0"/>
        </a:p>
      </dgm:t>
    </dgm:pt>
    <dgm:pt modelId="{38AA6989-A2EF-443A-AA9A-8E1D545D3BAA}" type="parTrans" cxnId="{D4CF8E82-9C7A-47A0-9F0A-2F29C29802E1}">
      <dgm:prSet/>
      <dgm:spPr/>
      <dgm:t>
        <a:bodyPr/>
        <a:lstStyle/>
        <a:p>
          <a:endParaRPr lang="en-US"/>
        </a:p>
      </dgm:t>
    </dgm:pt>
    <dgm:pt modelId="{8EFAFFED-99CF-45FB-A9B2-EB4DB77E2D5A}" type="sibTrans" cxnId="{D4CF8E82-9C7A-47A0-9F0A-2F29C29802E1}">
      <dgm:prSet/>
      <dgm:spPr/>
      <dgm:t>
        <a:bodyPr/>
        <a:lstStyle/>
        <a:p>
          <a:endParaRPr lang="en-US"/>
        </a:p>
      </dgm:t>
    </dgm:pt>
    <dgm:pt modelId="{28D2580B-A7A8-4A1D-8F33-DAA39EB9FA1C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002060"/>
              </a:solidFill>
            </a:rPr>
            <a:t>Capital Budget</a:t>
          </a:r>
          <a:endParaRPr lang="en-US" sz="1800" b="1" dirty="0">
            <a:solidFill>
              <a:srgbClr val="002060"/>
            </a:solidFill>
          </a:endParaRPr>
        </a:p>
      </dgm:t>
    </dgm:pt>
    <dgm:pt modelId="{3A5A355B-D54A-4980-9E7F-298DDEC2F5BD}" type="parTrans" cxnId="{811966F9-B72E-4968-B3E2-B4354F3C05A1}">
      <dgm:prSet/>
      <dgm:spPr/>
      <dgm:t>
        <a:bodyPr/>
        <a:lstStyle/>
        <a:p>
          <a:endParaRPr lang="en-US"/>
        </a:p>
      </dgm:t>
    </dgm:pt>
    <dgm:pt modelId="{75306CB6-7AC1-455D-830F-17DD55357C21}" type="sibTrans" cxnId="{811966F9-B72E-4968-B3E2-B4354F3C05A1}">
      <dgm:prSet/>
      <dgm:spPr/>
      <dgm:t>
        <a:bodyPr/>
        <a:lstStyle/>
        <a:p>
          <a:endParaRPr lang="en-US"/>
        </a:p>
      </dgm:t>
    </dgm:pt>
    <dgm:pt modelId="{CAA6106F-39C0-4A4C-A2BA-0FDD4509B148}">
      <dgm:prSet phldrT="[Text]" custT="1"/>
      <dgm:spPr/>
      <dgm:t>
        <a:bodyPr/>
        <a:lstStyle/>
        <a:p>
          <a:r>
            <a:rPr lang="en-US" sz="1800" dirty="0" smtClean="0"/>
            <a:t>Capital </a:t>
          </a:r>
          <a:r>
            <a:rPr lang="en-US" sz="1800" dirty="0" err="1" smtClean="0"/>
            <a:t>ReCEIPTS</a:t>
          </a:r>
          <a:endParaRPr lang="en-US" sz="1800" dirty="0"/>
        </a:p>
      </dgm:t>
    </dgm:pt>
    <dgm:pt modelId="{D8D285FB-7EC4-4273-9F36-EDEB75EAFFD4}" type="parTrans" cxnId="{D3284B72-9A7D-447B-950D-49826851930C}">
      <dgm:prSet/>
      <dgm:spPr/>
      <dgm:t>
        <a:bodyPr/>
        <a:lstStyle/>
        <a:p>
          <a:endParaRPr lang="en-US"/>
        </a:p>
      </dgm:t>
    </dgm:pt>
    <dgm:pt modelId="{CBED5638-ED74-421A-B65C-3487FE2CAA06}" type="sibTrans" cxnId="{D3284B72-9A7D-447B-950D-49826851930C}">
      <dgm:prSet/>
      <dgm:spPr/>
      <dgm:t>
        <a:bodyPr/>
        <a:lstStyle/>
        <a:p>
          <a:endParaRPr lang="en-US"/>
        </a:p>
      </dgm:t>
    </dgm:pt>
    <dgm:pt modelId="{420E0ACE-B4CA-480F-BE4D-282F2D93CEF7}">
      <dgm:prSet phldrT="[Text]" custT="1"/>
      <dgm:spPr/>
      <dgm:t>
        <a:bodyPr/>
        <a:lstStyle/>
        <a:p>
          <a:r>
            <a:rPr lang="en-US" sz="1800" dirty="0" smtClean="0"/>
            <a:t>Capital Expenditure/ Development Expenditure</a:t>
          </a:r>
          <a:endParaRPr lang="en-US" sz="1800" dirty="0"/>
        </a:p>
      </dgm:t>
    </dgm:pt>
    <dgm:pt modelId="{D2EF7014-84D4-4175-BABE-974D65E7DAE2}" type="parTrans" cxnId="{3B26129D-F7D3-49E3-9866-BEC798771FE9}">
      <dgm:prSet/>
      <dgm:spPr/>
      <dgm:t>
        <a:bodyPr/>
        <a:lstStyle/>
        <a:p>
          <a:endParaRPr lang="en-US"/>
        </a:p>
      </dgm:t>
    </dgm:pt>
    <dgm:pt modelId="{ABCD99A3-E56C-4C68-8895-799BF9D628D7}" type="sibTrans" cxnId="{3B26129D-F7D3-49E3-9866-BEC798771FE9}">
      <dgm:prSet/>
      <dgm:spPr/>
      <dgm:t>
        <a:bodyPr/>
        <a:lstStyle/>
        <a:p>
          <a:endParaRPr lang="en-US"/>
        </a:p>
      </dgm:t>
    </dgm:pt>
    <dgm:pt modelId="{E3809B67-F6DD-42F1-9D4C-8DF39A35F792}" type="pres">
      <dgm:prSet presAssocID="{5AF3AD7A-2527-45AC-B584-F50624DA5C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166B81E-4E6C-45D3-8606-7EA25E277A80}" type="pres">
      <dgm:prSet presAssocID="{B2528985-DEA0-48DA-93D9-5BBCDD5A73AF}" presName="hierRoot1" presStyleCnt="0"/>
      <dgm:spPr/>
    </dgm:pt>
    <dgm:pt modelId="{CA1C237E-41E3-41CF-9822-2F4F629232D5}" type="pres">
      <dgm:prSet presAssocID="{B2528985-DEA0-48DA-93D9-5BBCDD5A73AF}" presName="composite" presStyleCnt="0"/>
      <dgm:spPr/>
    </dgm:pt>
    <dgm:pt modelId="{2208BA34-9BF9-47A1-A04D-FFE57E278E3B}" type="pres">
      <dgm:prSet presAssocID="{B2528985-DEA0-48DA-93D9-5BBCDD5A73AF}" presName="background" presStyleLbl="node0" presStyleIdx="0" presStyleCnt="1"/>
      <dgm:spPr/>
    </dgm:pt>
    <dgm:pt modelId="{1F8FC72B-11F8-43F7-93C1-FE0068F8661B}" type="pres">
      <dgm:prSet presAssocID="{B2528985-DEA0-48DA-93D9-5BBCDD5A73A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89D77E-CC0A-4A23-8AE7-76A8134CC350}" type="pres">
      <dgm:prSet presAssocID="{B2528985-DEA0-48DA-93D9-5BBCDD5A73AF}" presName="hierChild2" presStyleCnt="0"/>
      <dgm:spPr/>
    </dgm:pt>
    <dgm:pt modelId="{9FA0C145-E50E-4E79-8A23-B69441618544}" type="pres">
      <dgm:prSet presAssocID="{07291032-B923-4014-8F4E-DCD8FB9DF634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2AB4429-8C7A-4E1B-991D-85F96389B1E8}" type="pres">
      <dgm:prSet presAssocID="{D4AAD1B9-BB6D-48C8-A31C-94F07DD586A8}" presName="hierRoot2" presStyleCnt="0"/>
      <dgm:spPr/>
    </dgm:pt>
    <dgm:pt modelId="{8BE16233-4EDD-4E99-BD98-C7DACA0E0B38}" type="pres">
      <dgm:prSet presAssocID="{D4AAD1B9-BB6D-48C8-A31C-94F07DD586A8}" presName="composite2" presStyleCnt="0"/>
      <dgm:spPr/>
    </dgm:pt>
    <dgm:pt modelId="{67F6867E-E164-4440-8F6F-FA7E235F5C0B}" type="pres">
      <dgm:prSet presAssocID="{D4AAD1B9-BB6D-48C8-A31C-94F07DD586A8}" presName="background2" presStyleLbl="node2" presStyleIdx="0" presStyleCnt="2"/>
      <dgm:spPr/>
    </dgm:pt>
    <dgm:pt modelId="{6F5B509E-F8B2-455F-A2E0-E7044BE44403}" type="pres">
      <dgm:prSet presAssocID="{D4AAD1B9-BB6D-48C8-A31C-94F07DD586A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A64C35-7E07-4CC7-B4D5-DB845A5BF57E}" type="pres">
      <dgm:prSet presAssocID="{D4AAD1B9-BB6D-48C8-A31C-94F07DD586A8}" presName="hierChild3" presStyleCnt="0"/>
      <dgm:spPr/>
    </dgm:pt>
    <dgm:pt modelId="{52DF2BAD-D628-4B2D-A104-4998AA50BD97}" type="pres">
      <dgm:prSet presAssocID="{D0B3A606-3CAA-4755-A32D-F75FC4C3613F}" presName="Name17" presStyleLbl="parChTrans1D3" presStyleIdx="0" presStyleCnt="4"/>
      <dgm:spPr/>
      <dgm:t>
        <a:bodyPr/>
        <a:lstStyle/>
        <a:p>
          <a:endParaRPr lang="en-US"/>
        </a:p>
      </dgm:t>
    </dgm:pt>
    <dgm:pt modelId="{0D8C7DC7-95F8-4900-B48A-0F05F5B828FE}" type="pres">
      <dgm:prSet presAssocID="{51FDEBCD-EDD5-4E80-B550-D3A523831218}" presName="hierRoot3" presStyleCnt="0"/>
      <dgm:spPr/>
    </dgm:pt>
    <dgm:pt modelId="{9095FA27-E6B3-4D0E-A85E-0FC8B8DFEC86}" type="pres">
      <dgm:prSet presAssocID="{51FDEBCD-EDD5-4E80-B550-D3A523831218}" presName="composite3" presStyleCnt="0"/>
      <dgm:spPr/>
    </dgm:pt>
    <dgm:pt modelId="{CA6370B6-A9CB-47B9-A775-7C1354BBE7BC}" type="pres">
      <dgm:prSet presAssocID="{51FDEBCD-EDD5-4E80-B550-D3A523831218}" presName="background3" presStyleLbl="node3" presStyleIdx="0" presStyleCnt="4"/>
      <dgm:spPr/>
    </dgm:pt>
    <dgm:pt modelId="{66BF3EBC-2291-4DDD-A4E3-EC52286E098F}" type="pres">
      <dgm:prSet presAssocID="{51FDEBCD-EDD5-4E80-B550-D3A523831218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4FA9BF-1148-4C56-BB03-680E73F549D6}" type="pres">
      <dgm:prSet presAssocID="{51FDEBCD-EDD5-4E80-B550-D3A523831218}" presName="hierChild4" presStyleCnt="0"/>
      <dgm:spPr/>
    </dgm:pt>
    <dgm:pt modelId="{DC53693E-5047-4BF9-AF12-62A436770135}" type="pres">
      <dgm:prSet presAssocID="{38AA6989-A2EF-443A-AA9A-8E1D545D3BAA}" presName="Name17" presStyleLbl="parChTrans1D3" presStyleIdx="1" presStyleCnt="4"/>
      <dgm:spPr/>
      <dgm:t>
        <a:bodyPr/>
        <a:lstStyle/>
        <a:p>
          <a:endParaRPr lang="en-US"/>
        </a:p>
      </dgm:t>
    </dgm:pt>
    <dgm:pt modelId="{4B1AB332-6EFD-4F39-97C6-F1A57E1918C1}" type="pres">
      <dgm:prSet presAssocID="{B45D65FF-2A5D-458E-935B-7FF3273067EC}" presName="hierRoot3" presStyleCnt="0"/>
      <dgm:spPr/>
    </dgm:pt>
    <dgm:pt modelId="{601342C3-D352-4020-A71E-98A8102A4867}" type="pres">
      <dgm:prSet presAssocID="{B45D65FF-2A5D-458E-935B-7FF3273067EC}" presName="composite3" presStyleCnt="0"/>
      <dgm:spPr/>
    </dgm:pt>
    <dgm:pt modelId="{A5CB3B86-B2F8-4022-8757-DAA12612418A}" type="pres">
      <dgm:prSet presAssocID="{B45D65FF-2A5D-458E-935B-7FF3273067EC}" presName="background3" presStyleLbl="node3" presStyleIdx="1" presStyleCnt="4"/>
      <dgm:spPr/>
    </dgm:pt>
    <dgm:pt modelId="{630BAF77-F07D-4483-A42A-5587911F9954}" type="pres">
      <dgm:prSet presAssocID="{B45D65FF-2A5D-458E-935B-7FF3273067E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065A44-B354-4AB7-B988-774A06538187}" type="pres">
      <dgm:prSet presAssocID="{B45D65FF-2A5D-458E-935B-7FF3273067EC}" presName="hierChild4" presStyleCnt="0"/>
      <dgm:spPr/>
    </dgm:pt>
    <dgm:pt modelId="{15E8C875-54AD-43E3-9054-B262A4C3EEA7}" type="pres">
      <dgm:prSet presAssocID="{3A5A355B-D54A-4980-9E7F-298DDEC2F5B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65B26CE-C5BD-4CC8-B4FD-D04506914BCD}" type="pres">
      <dgm:prSet presAssocID="{28D2580B-A7A8-4A1D-8F33-DAA39EB9FA1C}" presName="hierRoot2" presStyleCnt="0"/>
      <dgm:spPr/>
    </dgm:pt>
    <dgm:pt modelId="{63B623E0-A2B2-423B-B82B-D26F88B354CA}" type="pres">
      <dgm:prSet presAssocID="{28D2580B-A7A8-4A1D-8F33-DAA39EB9FA1C}" presName="composite2" presStyleCnt="0"/>
      <dgm:spPr/>
    </dgm:pt>
    <dgm:pt modelId="{FFDB17BF-DAC8-4C8B-8D6B-D71EC7F57754}" type="pres">
      <dgm:prSet presAssocID="{28D2580B-A7A8-4A1D-8F33-DAA39EB9FA1C}" presName="background2" presStyleLbl="node2" presStyleIdx="1" presStyleCnt="2"/>
      <dgm:spPr/>
    </dgm:pt>
    <dgm:pt modelId="{8FDB2871-EB77-4FC3-A7A2-2356C5232E90}" type="pres">
      <dgm:prSet presAssocID="{28D2580B-A7A8-4A1D-8F33-DAA39EB9FA1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191254-4F69-4B33-8A08-1C8A570621FC}" type="pres">
      <dgm:prSet presAssocID="{28D2580B-A7A8-4A1D-8F33-DAA39EB9FA1C}" presName="hierChild3" presStyleCnt="0"/>
      <dgm:spPr/>
    </dgm:pt>
    <dgm:pt modelId="{4362C4DF-52D9-47EE-939A-CD393411AD9F}" type="pres">
      <dgm:prSet presAssocID="{D8D285FB-7EC4-4273-9F36-EDEB75EAFFD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CC857D00-DB48-40B2-9FD4-BF1CCD2DA775}" type="pres">
      <dgm:prSet presAssocID="{CAA6106F-39C0-4A4C-A2BA-0FDD4509B148}" presName="hierRoot3" presStyleCnt="0"/>
      <dgm:spPr/>
    </dgm:pt>
    <dgm:pt modelId="{58E772F7-3F0A-48E4-9A7C-654CB1640F6C}" type="pres">
      <dgm:prSet presAssocID="{CAA6106F-39C0-4A4C-A2BA-0FDD4509B148}" presName="composite3" presStyleCnt="0"/>
      <dgm:spPr/>
    </dgm:pt>
    <dgm:pt modelId="{28BF06CD-87A6-4B82-93F1-34611DAB8D79}" type="pres">
      <dgm:prSet presAssocID="{CAA6106F-39C0-4A4C-A2BA-0FDD4509B148}" presName="background3" presStyleLbl="node3" presStyleIdx="2" presStyleCnt="4"/>
      <dgm:spPr/>
    </dgm:pt>
    <dgm:pt modelId="{E6E06175-7641-4A74-9B92-9B50603CAB0C}" type="pres">
      <dgm:prSet presAssocID="{CAA6106F-39C0-4A4C-A2BA-0FDD4509B14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F03FAD-106B-4503-901D-F78BB2CE30DC}" type="pres">
      <dgm:prSet presAssocID="{CAA6106F-39C0-4A4C-A2BA-0FDD4509B148}" presName="hierChild4" presStyleCnt="0"/>
      <dgm:spPr/>
    </dgm:pt>
    <dgm:pt modelId="{23EF9745-2F75-4298-BCA2-BD44BF66A89A}" type="pres">
      <dgm:prSet presAssocID="{D2EF7014-84D4-4175-BABE-974D65E7DAE2}" presName="Name17" presStyleLbl="parChTrans1D3" presStyleIdx="3" presStyleCnt="4"/>
      <dgm:spPr/>
      <dgm:t>
        <a:bodyPr/>
        <a:lstStyle/>
        <a:p>
          <a:endParaRPr lang="en-US"/>
        </a:p>
      </dgm:t>
    </dgm:pt>
    <dgm:pt modelId="{467E4D7E-6E8C-4A3E-B825-07A2FDBB8382}" type="pres">
      <dgm:prSet presAssocID="{420E0ACE-B4CA-480F-BE4D-282F2D93CEF7}" presName="hierRoot3" presStyleCnt="0"/>
      <dgm:spPr/>
    </dgm:pt>
    <dgm:pt modelId="{4CCBFF22-9839-4816-90A6-CEA0D690E847}" type="pres">
      <dgm:prSet presAssocID="{420E0ACE-B4CA-480F-BE4D-282F2D93CEF7}" presName="composite3" presStyleCnt="0"/>
      <dgm:spPr/>
    </dgm:pt>
    <dgm:pt modelId="{47000FE2-79EE-4AD8-BA0F-4802715A59EC}" type="pres">
      <dgm:prSet presAssocID="{420E0ACE-B4CA-480F-BE4D-282F2D93CEF7}" presName="background3" presStyleLbl="node3" presStyleIdx="3" presStyleCnt="4"/>
      <dgm:spPr/>
    </dgm:pt>
    <dgm:pt modelId="{41A3C650-86DB-4709-B655-91BBBBDC2AE3}" type="pres">
      <dgm:prSet presAssocID="{420E0ACE-B4CA-480F-BE4D-282F2D93CEF7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820D8A-17B2-43F0-8315-2E88104500DF}" type="pres">
      <dgm:prSet presAssocID="{420E0ACE-B4CA-480F-BE4D-282F2D93CEF7}" presName="hierChild4" presStyleCnt="0"/>
      <dgm:spPr/>
    </dgm:pt>
  </dgm:ptLst>
  <dgm:cxnLst>
    <dgm:cxn modelId="{8D8DFDDC-EB2F-4CB2-80D5-78124098EED3}" srcId="{B2528985-DEA0-48DA-93D9-5BBCDD5A73AF}" destId="{D4AAD1B9-BB6D-48C8-A31C-94F07DD586A8}" srcOrd="0" destOrd="0" parTransId="{07291032-B923-4014-8F4E-DCD8FB9DF634}" sibTransId="{1E098392-36B1-4B32-83C7-497011A844FC}"/>
    <dgm:cxn modelId="{F6C8D878-DFB7-4CE1-B4E8-63503708BA3F}" type="presOf" srcId="{B45D65FF-2A5D-458E-935B-7FF3273067EC}" destId="{630BAF77-F07D-4483-A42A-5587911F9954}" srcOrd="0" destOrd="0" presId="urn:microsoft.com/office/officeart/2005/8/layout/hierarchy1"/>
    <dgm:cxn modelId="{23A2BD76-5077-47D9-BC34-CE8DD96C63A6}" type="presOf" srcId="{38AA6989-A2EF-443A-AA9A-8E1D545D3BAA}" destId="{DC53693E-5047-4BF9-AF12-62A436770135}" srcOrd="0" destOrd="0" presId="urn:microsoft.com/office/officeart/2005/8/layout/hierarchy1"/>
    <dgm:cxn modelId="{3B26129D-F7D3-49E3-9866-BEC798771FE9}" srcId="{28D2580B-A7A8-4A1D-8F33-DAA39EB9FA1C}" destId="{420E0ACE-B4CA-480F-BE4D-282F2D93CEF7}" srcOrd="1" destOrd="0" parTransId="{D2EF7014-84D4-4175-BABE-974D65E7DAE2}" sibTransId="{ABCD99A3-E56C-4C68-8895-799BF9D628D7}"/>
    <dgm:cxn modelId="{E0074ED9-BF65-4947-B035-050054A5FF4E}" srcId="{D4AAD1B9-BB6D-48C8-A31C-94F07DD586A8}" destId="{51FDEBCD-EDD5-4E80-B550-D3A523831218}" srcOrd="0" destOrd="0" parTransId="{D0B3A606-3CAA-4755-A32D-F75FC4C3613F}" sibTransId="{0DF4B3B2-472E-4256-8F36-7AA7A1A45BC5}"/>
    <dgm:cxn modelId="{D4CF8E82-9C7A-47A0-9F0A-2F29C29802E1}" srcId="{D4AAD1B9-BB6D-48C8-A31C-94F07DD586A8}" destId="{B45D65FF-2A5D-458E-935B-7FF3273067EC}" srcOrd="1" destOrd="0" parTransId="{38AA6989-A2EF-443A-AA9A-8E1D545D3BAA}" sibTransId="{8EFAFFED-99CF-45FB-A9B2-EB4DB77E2D5A}"/>
    <dgm:cxn modelId="{827ECFEF-D5D8-49C8-A808-2968D1CED624}" srcId="{5AF3AD7A-2527-45AC-B584-F50624DA5C6D}" destId="{B2528985-DEA0-48DA-93D9-5BBCDD5A73AF}" srcOrd="0" destOrd="0" parTransId="{917E86F3-D2F4-4B29-994D-7B48440A7031}" sibTransId="{BC241690-6C05-40DC-A06D-AC66EDD884AD}"/>
    <dgm:cxn modelId="{71DFBBFE-36E4-4536-934D-0B3E312FF23B}" type="presOf" srcId="{D2EF7014-84D4-4175-BABE-974D65E7DAE2}" destId="{23EF9745-2F75-4298-BCA2-BD44BF66A89A}" srcOrd="0" destOrd="0" presId="urn:microsoft.com/office/officeart/2005/8/layout/hierarchy1"/>
    <dgm:cxn modelId="{84CAAB6E-9205-473E-AD8C-40CE6BCBAA60}" type="presOf" srcId="{CAA6106F-39C0-4A4C-A2BA-0FDD4509B148}" destId="{E6E06175-7641-4A74-9B92-9B50603CAB0C}" srcOrd="0" destOrd="0" presId="urn:microsoft.com/office/officeart/2005/8/layout/hierarchy1"/>
    <dgm:cxn modelId="{9D8F44AF-2531-45C8-BE28-0C2C096F661A}" type="presOf" srcId="{5AF3AD7A-2527-45AC-B584-F50624DA5C6D}" destId="{E3809B67-F6DD-42F1-9D4C-8DF39A35F792}" srcOrd="0" destOrd="0" presId="urn:microsoft.com/office/officeart/2005/8/layout/hierarchy1"/>
    <dgm:cxn modelId="{2D0FDA51-68BB-406F-964E-83516947EAF6}" type="presOf" srcId="{D8D285FB-7EC4-4273-9F36-EDEB75EAFFD4}" destId="{4362C4DF-52D9-47EE-939A-CD393411AD9F}" srcOrd="0" destOrd="0" presId="urn:microsoft.com/office/officeart/2005/8/layout/hierarchy1"/>
    <dgm:cxn modelId="{282F3CB1-1454-4D33-83D9-5A52061965E6}" type="presOf" srcId="{51FDEBCD-EDD5-4E80-B550-D3A523831218}" destId="{66BF3EBC-2291-4DDD-A4E3-EC52286E098F}" srcOrd="0" destOrd="0" presId="urn:microsoft.com/office/officeart/2005/8/layout/hierarchy1"/>
    <dgm:cxn modelId="{D3284B72-9A7D-447B-950D-49826851930C}" srcId="{28D2580B-A7A8-4A1D-8F33-DAA39EB9FA1C}" destId="{CAA6106F-39C0-4A4C-A2BA-0FDD4509B148}" srcOrd="0" destOrd="0" parTransId="{D8D285FB-7EC4-4273-9F36-EDEB75EAFFD4}" sibTransId="{CBED5638-ED74-421A-B65C-3487FE2CAA06}"/>
    <dgm:cxn modelId="{D9820838-6D87-4068-9EAB-FC02B2B64EFE}" type="presOf" srcId="{B2528985-DEA0-48DA-93D9-5BBCDD5A73AF}" destId="{1F8FC72B-11F8-43F7-93C1-FE0068F8661B}" srcOrd="0" destOrd="0" presId="urn:microsoft.com/office/officeart/2005/8/layout/hierarchy1"/>
    <dgm:cxn modelId="{45F6EC04-A05B-4EFC-81A3-03E0F6044253}" type="presOf" srcId="{3A5A355B-D54A-4980-9E7F-298DDEC2F5BD}" destId="{15E8C875-54AD-43E3-9054-B262A4C3EEA7}" srcOrd="0" destOrd="0" presId="urn:microsoft.com/office/officeart/2005/8/layout/hierarchy1"/>
    <dgm:cxn modelId="{811966F9-B72E-4968-B3E2-B4354F3C05A1}" srcId="{B2528985-DEA0-48DA-93D9-5BBCDD5A73AF}" destId="{28D2580B-A7A8-4A1D-8F33-DAA39EB9FA1C}" srcOrd="1" destOrd="0" parTransId="{3A5A355B-D54A-4980-9E7F-298DDEC2F5BD}" sibTransId="{75306CB6-7AC1-455D-830F-17DD55357C21}"/>
    <dgm:cxn modelId="{2B08AE41-845D-4BEA-A53E-7FDD68BBEBA3}" type="presOf" srcId="{07291032-B923-4014-8F4E-DCD8FB9DF634}" destId="{9FA0C145-E50E-4E79-8A23-B69441618544}" srcOrd="0" destOrd="0" presId="urn:microsoft.com/office/officeart/2005/8/layout/hierarchy1"/>
    <dgm:cxn modelId="{2410C80D-AE51-48F5-8804-BC70CEFC1BA0}" type="presOf" srcId="{420E0ACE-B4CA-480F-BE4D-282F2D93CEF7}" destId="{41A3C650-86DB-4709-B655-91BBBBDC2AE3}" srcOrd="0" destOrd="0" presId="urn:microsoft.com/office/officeart/2005/8/layout/hierarchy1"/>
    <dgm:cxn modelId="{6A8C9B14-DE87-4776-B13B-A02B9D547CCA}" type="presOf" srcId="{D4AAD1B9-BB6D-48C8-A31C-94F07DD586A8}" destId="{6F5B509E-F8B2-455F-A2E0-E7044BE44403}" srcOrd="0" destOrd="0" presId="urn:microsoft.com/office/officeart/2005/8/layout/hierarchy1"/>
    <dgm:cxn modelId="{2D0A30BA-6BAB-40EE-B324-61B2E08069F6}" type="presOf" srcId="{28D2580B-A7A8-4A1D-8F33-DAA39EB9FA1C}" destId="{8FDB2871-EB77-4FC3-A7A2-2356C5232E90}" srcOrd="0" destOrd="0" presId="urn:microsoft.com/office/officeart/2005/8/layout/hierarchy1"/>
    <dgm:cxn modelId="{33C36604-3653-4FFA-95FA-D3FBF285DF64}" type="presOf" srcId="{D0B3A606-3CAA-4755-A32D-F75FC4C3613F}" destId="{52DF2BAD-D628-4B2D-A104-4998AA50BD97}" srcOrd="0" destOrd="0" presId="urn:microsoft.com/office/officeart/2005/8/layout/hierarchy1"/>
    <dgm:cxn modelId="{E2F271C3-CA58-43C9-A832-8DE0CC7B594B}" type="presParOf" srcId="{E3809B67-F6DD-42F1-9D4C-8DF39A35F792}" destId="{2166B81E-4E6C-45D3-8606-7EA25E277A80}" srcOrd="0" destOrd="0" presId="urn:microsoft.com/office/officeart/2005/8/layout/hierarchy1"/>
    <dgm:cxn modelId="{0F5D9B09-1667-4504-8EE1-03BCAFA54D84}" type="presParOf" srcId="{2166B81E-4E6C-45D3-8606-7EA25E277A80}" destId="{CA1C237E-41E3-41CF-9822-2F4F629232D5}" srcOrd="0" destOrd="0" presId="urn:microsoft.com/office/officeart/2005/8/layout/hierarchy1"/>
    <dgm:cxn modelId="{7D1349AB-551F-44DE-BDF6-73C800A586DD}" type="presParOf" srcId="{CA1C237E-41E3-41CF-9822-2F4F629232D5}" destId="{2208BA34-9BF9-47A1-A04D-FFE57E278E3B}" srcOrd="0" destOrd="0" presId="urn:microsoft.com/office/officeart/2005/8/layout/hierarchy1"/>
    <dgm:cxn modelId="{B160136C-D86F-4BFB-AA89-63BD09A610EB}" type="presParOf" srcId="{CA1C237E-41E3-41CF-9822-2F4F629232D5}" destId="{1F8FC72B-11F8-43F7-93C1-FE0068F8661B}" srcOrd="1" destOrd="0" presId="urn:microsoft.com/office/officeart/2005/8/layout/hierarchy1"/>
    <dgm:cxn modelId="{C7725386-0A4B-4802-82DB-1BF1F781A1F1}" type="presParOf" srcId="{2166B81E-4E6C-45D3-8606-7EA25E277A80}" destId="{1889D77E-CC0A-4A23-8AE7-76A8134CC350}" srcOrd="1" destOrd="0" presId="urn:microsoft.com/office/officeart/2005/8/layout/hierarchy1"/>
    <dgm:cxn modelId="{ECEF3BA6-F8AA-461D-A822-2D43F68084A4}" type="presParOf" srcId="{1889D77E-CC0A-4A23-8AE7-76A8134CC350}" destId="{9FA0C145-E50E-4E79-8A23-B69441618544}" srcOrd="0" destOrd="0" presId="urn:microsoft.com/office/officeart/2005/8/layout/hierarchy1"/>
    <dgm:cxn modelId="{6B78E7B3-73C4-4885-8CC7-2CDB537C9DEF}" type="presParOf" srcId="{1889D77E-CC0A-4A23-8AE7-76A8134CC350}" destId="{A2AB4429-8C7A-4E1B-991D-85F96389B1E8}" srcOrd="1" destOrd="0" presId="urn:microsoft.com/office/officeart/2005/8/layout/hierarchy1"/>
    <dgm:cxn modelId="{05DB401B-AD2B-4718-BB3A-0DCC2DEE1F91}" type="presParOf" srcId="{A2AB4429-8C7A-4E1B-991D-85F96389B1E8}" destId="{8BE16233-4EDD-4E99-BD98-C7DACA0E0B38}" srcOrd="0" destOrd="0" presId="urn:microsoft.com/office/officeart/2005/8/layout/hierarchy1"/>
    <dgm:cxn modelId="{C8BCE1FD-01AE-4D31-8959-896B36BFFC97}" type="presParOf" srcId="{8BE16233-4EDD-4E99-BD98-C7DACA0E0B38}" destId="{67F6867E-E164-4440-8F6F-FA7E235F5C0B}" srcOrd="0" destOrd="0" presId="urn:microsoft.com/office/officeart/2005/8/layout/hierarchy1"/>
    <dgm:cxn modelId="{C7AE0C28-9E72-4C61-8316-34ED8AEA8BFE}" type="presParOf" srcId="{8BE16233-4EDD-4E99-BD98-C7DACA0E0B38}" destId="{6F5B509E-F8B2-455F-A2E0-E7044BE44403}" srcOrd="1" destOrd="0" presId="urn:microsoft.com/office/officeart/2005/8/layout/hierarchy1"/>
    <dgm:cxn modelId="{7BF0CEA3-4436-4B74-8117-F49E9822988D}" type="presParOf" srcId="{A2AB4429-8C7A-4E1B-991D-85F96389B1E8}" destId="{D8A64C35-7E07-4CC7-B4D5-DB845A5BF57E}" srcOrd="1" destOrd="0" presId="urn:microsoft.com/office/officeart/2005/8/layout/hierarchy1"/>
    <dgm:cxn modelId="{9E52D571-8C03-40B0-9826-5B62C097E1FF}" type="presParOf" srcId="{D8A64C35-7E07-4CC7-B4D5-DB845A5BF57E}" destId="{52DF2BAD-D628-4B2D-A104-4998AA50BD97}" srcOrd="0" destOrd="0" presId="urn:microsoft.com/office/officeart/2005/8/layout/hierarchy1"/>
    <dgm:cxn modelId="{A027F61B-E491-453D-B152-45381E55CD6C}" type="presParOf" srcId="{D8A64C35-7E07-4CC7-B4D5-DB845A5BF57E}" destId="{0D8C7DC7-95F8-4900-B48A-0F05F5B828FE}" srcOrd="1" destOrd="0" presId="urn:microsoft.com/office/officeart/2005/8/layout/hierarchy1"/>
    <dgm:cxn modelId="{FA23593A-3BFE-4CC3-BB02-D013CE1A8DAC}" type="presParOf" srcId="{0D8C7DC7-95F8-4900-B48A-0F05F5B828FE}" destId="{9095FA27-E6B3-4D0E-A85E-0FC8B8DFEC86}" srcOrd="0" destOrd="0" presId="urn:microsoft.com/office/officeart/2005/8/layout/hierarchy1"/>
    <dgm:cxn modelId="{74E53778-DF9B-47ED-8F25-512292492E63}" type="presParOf" srcId="{9095FA27-E6B3-4D0E-A85E-0FC8B8DFEC86}" destId="{CA6370B6-A9CB-47B9-A775-7C1354BBE7BC}" srcOrd="0" destOrd="0" presId="urn:microsoft.com/office/officeart/2005/8/layout/hierarchy1"/>
    <dgm:cxn modelId="{2D38F41D-CF93-4E94-9E7E-787154CE3AB5}" type="presParOf" srcId="{9095FA27-E6B3-4D0E-A85E-0FC8B8DFEC86}" destId="{66BF3EBC-2291-4DDD-A4E3-EC52286E098F}" srcOrd="1" destOrd="0" presId="urn:microsoft.com/office/officeart/2005/8/layout/hierarchy1"/>
    <dgm:cxn modelId="{7E639047-7916-4B61-93E4-3A2BC09C9031}" type="presParOf" srcId="{0D8C7DC7-95F8-4900-B48A-0F05F5B828FE}" destId="{B04FA9BF-1148-4C56-BB03-680E73F549D6}" srcOrd="1" destOrd="0" presId="urn:microsoft.com/office/officeart/2005/8/layout/hierarchy1"/>
    <dgm:cxn modelId="{FB584455-22B6-4C75-A1CF-FBAB4AE29A1D}" type="presParOf" srcId="{D8A64C35-7E07-4CC7-B4D5-DB845A5BF57E}" destId="{DC53693E-5047-4BF9-AF12-62A436770135}" srcOrd="2" destOrd="0" presId="urn:microsoft.com/office/officeart/2005/8/layout/hierarchy1"/>
    <dgm:cxn modelId="{E10F7104-B137-4590-BED3-7B410C91B393}" type="presParOf" srcId="{D8A64C35-7E07-4CC7-B4D5-DB845A5BF57E}" destId="{4B1AB332-6EFD-4F39-97C6-F1A57E1918C1}" srcOrd="3" destOrd="0" presId="urn:microsoft.com/office/officeart/2005/8/layout/hierarchy1"/>
    <dgm:cxn modelId="{97760835-3ED7-4BDF-A461-7F95E233D8D9}" type="presParOf" srcId="{4B1AB332-6EFD-4F39-97C6-F1A57E1918C1}" destId="{601342C3-D352-4020-A71E-98A8102A4867}" srcOrd="0" destOrd="0" presId="urn:microsoft.com/office/officeart/2005/8/layout/hierarchy1"/>
    <dgm:cxn modelId="{8E88B320-7C59-4213-AD22-593E825E1887}" type="presParOf" srcId="{601342C3-D352-4020-A71E-98A8102A4867}" destId="{A5CB3B86-B2F8-4022-8757-DAA12612418A}" srcOrd="0" destOrd="0" presId="urn:microsoft.com/office/officeart/2005/8/layout/hierarchy1"/>
    <dgm:cxn modelId="{3E4D85C2-956F-4F92-915F-E2B26371AE0A}" type="presParOf" srcId="{601342C3-D352-4020-A71E-98A8102A4867}" destId="{630BAF77-F07D-4483-A42A-5587911F9954}" srcOrd="1" destOrd="0" presId="urn:microsoft.com/office/officeart/2005/8/layout/hierarchy1"/>
    <dgm:cxn modelId="{1EBC8807-67EB-4457-B91D-0903FD95EB92}" type="presParOf" srcId="{4B1AB332-6EFD-4F39-97C6-F1A57E1918C1}" destId="{77065A44-B354-4AB7-B988-774A06538187}" srcOrd="1" destOrd="0" presId="urn:microsoft.com/office/officeart/2005/8/layout/hierarchy1"/>
    <dgm:cxn modelId="{80A492C9-42EE-4ED7-8AD2-987B4DC6E621}" type="presParOf" srcId="{1889D77E-CC0A-4A23-8AE7-76A8134CC350}" destId="{15E8C875-54AD-43E3-9054-B262A4C3EEA7}" srcOrd="2" destOrd="0" presId="urn:microsoft.com/office/officeart/2005/8/layout/hierarchy1"/>
    <dgm:cxn modelId="{993983D6-679C-4B96-963A-92DF083D7DDD}" type="presParOf" srcId="{1889D77E-CC0A-4A23-8AE7-76A8134CC350}" destId="{665B26CE-C5BD-4CC8-B4FD-D04506914BCD}" srcOrd="3" destOrd="0" presId="urn:microsoft.com/office/officeart/2005/8/layout/hierarchy1"/>
    <dgm:cxn modelId="{EC998499-20BD-4C45-AB51-C9FDB49ECB1E}" type="presParOf" srcId="{665B26CE-C5BD-4CC8-B4FD-D04506914BCD}" destId="{63B623E0-A2B2-423B-B82B-D26F88B354CA}" srcOrd="0" destOrd="0" presId="urn:microsoft.com/office/officeart/2005/8/layout/hierarchy1"/>
    <dgm:cxn modelId="{D27605E9-BC1D-4016-84AC-220831C12DAB}" type="presParOf" srcId="{63B623E0-A2B2-423B-B82B-D26F88B354CA}" destId="{FFDB17BF-DAC8-4C8B-8D6B-D71EC7F57754}" srcOrd="0" destOrd="0" presId="urn:microsoft.com/office/officeart/2005/8/layout/hierarchy1"/>
    <dgm:cxn modelId="{91E06D09-704C-4E88-B15C-3CB2F3917894}" type="presParOf" srcId="{63B623E0-A2B2-423B-B82B-D26F88B354CA}" destId="{8FDB2871-EB77-4FC3-A7A2-2356C5232E90}" srcOrd="1" destOrd="0" presId="urn:microsoft.com/office/officeart/2005/8/layout/hierarchy1"/>
    <dgm:cxn modelId="{F838D5AE-3F9C-4677-9925-94EF19D58400}" type="presParOf" srcId="{665B26CE-C5BD-4CC8-B4FD-D04506914BCD}" destId="{62191254-4F69-4B33-8A08-1C8A570621FC}" srcOrd="1" destOrd="0" presId="urn:microsoft.com/office/officeart/2005/8/layout/hierarchy1"/>
    <dgm:cxn modelId="{783E5AD6-EBCF-4C04-8194-39CF7CF6B17C}" type="presParOf" srcId="{62191254-4F69-4B33-8A08-1C8A570621FC}" destId="{4362C4DF-52D9-47EE-939A-CD393411AD9F}" srcOrd="0" destOrd="0" presId="urn:microsoft.com/office/officeart/2005/8/layout/hierarchy1"/>
    <dgm:cxn modelId="{48BDD4B8-3046-4796-A468-04C2BC3D220C}" type="presParOf" srcId="{62191254-4F69-4B33-8A08-1C8A570621FC}" destId="{CC857D00-DB48-40B2-9FD4-BF1CCD2DA775}" srcOrd="1" destOrd="0" presId="urn:microsoft.com/office/officeart/2005/8/layout/hierarchy1"/>
    <dgm:cxn modelId="{A97148BA-E9B8-4BDA-9A48-729589BFBF23}" type="presParOf" srcId="{CC857D00-DB48-40B2-9FD4-BF1CCD2DA775}" destId="{58E772F7-3F0A-48E4-9A7C-654CB1640F6C}" srcOrd="0" destOrd="0" presId="urn:microsoft.com/office/officeart/2005/8/layout/hierarchy1"/>
    <dgm:cxn modelId="{CBF1D863-7163-4837-9AE7-2FC0EA9702A2}" type="presParOf" srcId="{58E772F7-3F0A-48E4-9A7C-654CB1640F6C}" destId="{28BF06CD-87A6-4B82-93F1-34611DAB8D79}" srcOrd="0" destOrd="0" presId="urn:microsoft.com/office/officeart/2005/8/layout/hierarchy1"/>
    <dgm:cxn modelId="{B5B05952-3C21-437F-9D52-CC40958BA1B7}" type="presParOf" srcId="{58E772F7-3F0A-48E4-9A7C-654CB1640F6C}" destId="{E6E06175-7641-4A74-9B92-9B50603CAB0C}" srcOrd="1" destOrd="0" presId="urn:microsoft.com/office/officeart/2005/8/layout/hierarchy1"/>
    <dgm:cxn modelId="{9858CCA3-B8DF-41AF-8CE7-1AE1DD7A11A9}" type="presParOf" srcId="{CC857D00-DB48-40B2-9FD4-BF1CCD2DA775}" destId="{7EF03FAD-106B-4503-901D-F78BB2CE30DC}" srcOrd="1" destOrd="0" presId="urn:microsoft.com/office/officeart/2005/8/layout/hierarchy1"/>
    <dgm:cxn modelId="{5FE56769-DCB8-43DF-B989-13406FE0187C}" type="presParOf" srcId="{62191254-4F69-4B33-8A08-1C8A570621FC}" destId="{23EF9745-2F75-4298-BCA2-BD44BF66A89A}" srcOrd="2" destOrd="0" presId="urn:microsoft.com/office/officeart/2005/8/layout/hierarchy1"/>
    <dgm:cxn modelId="{059AE6E3-A51D-40C7-A7B8-0C0E580F39AC}" type="presParOf" srcId="{62191254-4F69-4B33-8A08-1C8A570621FC}" destId="{467E4D7E-6E8C-4A3E-B825-07A2FDBB8382}" srcOrd="3" destOrd="0" presId="urn:microsoft.com/office/officeart/2005/8/layout/hierarchy1"/>
    <dgm:cxn modelId="{44A65804-4F79-4621-8F90-AEB64947A7DE}" type="presParOf" srcId="{467E4D7E-6E8C-4A3E-B825-07A2FDBB8382}" destId="{4CCBFF22-9839-4816-90A6-CEA0D690E847}" srcOrd="0" destOrd="0" presId="urn:microsoft.com/office/officeart/2005/8/layout/hierarchy1"/>
    <dgm:cxn modelId="{FE616D45-825F-418B-A537-ABDE819BAB15}" type="presParOf" srcId="{4CCBFF22-9839-4816-90A6-CEA0D690E847}" destId="{47000FE2-79EE-4AD8-BA0F-4802715A59EC}" srcOrd="0" destOrd="0" presId="urn:microsoft.com/office/officeart/2005/8/layout/hierarchy1"/>
    <dgm:cxn modelId="{DB5C2DF2-25E9-4837-8802-9308AD321C8C}" type="presParOf" srcId="{4CCBFF22-9839-4816-90A6-CEA0D690E847}" destId="{41A3C650-86DB-4709-B655-91BBBBDC2AE3}" srcOrd="1" destOrd="0" presId="urn:microsoft.com/office/officeart/2005/8/layout/hierarchy1"/>
    <dgm:cxn modelId="{5B7570A6-0353-465B-BA2B-223347A16845}" type="presParOf" srcId="{467E4D7E-6E8C-4A3E-B825-07A2FDBB8382}" destId="{6F820D8A-17B2-43F0-8315-2E88104500DF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74C59D-176B-4485-9FD6-891C6F624A8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2DBA50-EA19-443E-A2C4-E959C6C7D0A3}">
      <dgm:prSet phldrT="[Text]" custT="1"/>
      <dgm:spPr/>
      <dgm:t>
        <a:bodyPr/>
        <a:lstStyle/>
        <a:p>
          <a:r>
            <a:rPr lang="en-US" sz="2000" b="1" dirty="0" smtClean="0"/>
            <a:t>Tax Revenue</a:t>
          </a:r>
          <a:endParaRPr lang="en-US" sz="2000" b="1" dirty="0"/>
        </a:p>
      </dgm:t>
    </dgm:pt>
    <dgm:pt modelId="{461793BA-DEB5-45A4-8F0C-B57B6ED23355}" type="parTrans" cxnId="{4BB7CA97-F9E4-441E-8F6B-32F88B17893A}">
      <dgm:prSet/>
      <dgm:spPr/>
      <dgm:t>
        <a:bodyPr/>
        <a:lstStyle/>
        <a:p>
          <a:endParaRPr lang="en-US"/>
        </a:p>
      </dgm:t>
    </dgm:pt>
    <dgm:pt modelId="{2C2EF438-715A-4173-BCAF-20F6A5EDD569}" type="sibTrans" cxnId="{4BB7CA97-F9E4-441E-8F6B-32F88B17893A}">
      <dgm:prSet/>
      <dgm:spPr/>
      <dgm:t>
        <a:bodyPr/>
        <a:lstStyle/>
        <a:p>
          <a:endParaRPr lang="en-US"/>
        </a:p>
      </dgm:t>
    </dgm:pt>
    <dgm:pt modelId="{F33B171A-34BD-4B80-8949-CCBA61CCD388}">
      <dgm:prSet phldrT="[Text]" custT="1"/>
      <dgm:spPr/>
      <dgm:t>
        <a:bodyPr/>
        <a:lstStyle/>
        <a:p>
          <a:r>
            <a:rPr lang="en-US" sz="2000" b="1" dirty="0" smtClean="0"/>
            <a:t>Direct Tax</a:t>
          </a:r>
          <a:endParaRPr lang="en-US" sz="2000" b="1" dirty="0"/>
        </a:p>
      </dgm:t>
    </dgm:pt>
    <dgm:pt modelId="{187898DB-BBB1-4A0A-85C1-029BBA601F44}" type="parTrans" cxnId="{A44A88DB-8651-4395-8C37-4DA3B26FE627}">
      <dgm:prSet/>
      <dgm:spPr/>
      <dgm:t>
        <a:bodyPr/>
        <a:lstStyle/>
        <a:p>
          <a:endParaRPr lang="en-US"/>
        </a:p>
      </dgm:t>
    </dgm:pt>
    <dgm:pt modelId="{0BBFD225-9131-4147-81B5-7188A7D11FC1}" type="sibTrans" cxnId="{A44A88DB-8651-4395-8C37-4DA3B26FE627}">
      <dgm:prSet/>
      <dgm:spPr/>
      <dgm:t>
        <a:bodyPr/>
        <a:lstStyle/>
        <a:p>
          <a:endParaRPr lang="en-US"/>
        </a:p>
      </dgm:t>
    </dgm:pt>
    <dgm:pt modelId="{FEF3279A-FD62-4ED4-A9D2-98C5B3BC531D}">
      <dgm:prSet phldrT="[Text]" custT="1"/>
      <dgm:spPr/>
      <dgm:t>
        <a:bodyPr/>
        <a:lstStyle/>
        <a:p>
          <a:r>
            <a:rPr lang="en-US" sz="2000" b="1" dirty="0" smtClean="0"/>
            <a:t>Indirect Tax</a:t>
          </a:r>
          <a:endParaRPr lang="en-US" sz="2000" b="1" dirty="0"/>
        </a:p>
      </dgm:t>
    </dgm:pt>
    <dgm:pt modelId="{D9F67841-E5F1-4267-9172-0AF6758DB3C5}" type="parTrans" cxnId="{7FB0B1E8-3E4A-4C04-8435-0A2797A0AE8E}">
      <dgm:prSet/>
      <dgm:spPr/>
      <dgm:t>
        <a:bodyPr/>
        <a:lstStyle/>
        <a:p>
          <a:endParaRPr lang="en-US"/>
        </a:p>
      </dgm:t>
    </dgm:pt>
    <dgm:pt modelId="{FEDE9E00-DF21-492F-B3C4-5EAEA9D8D97C}" type="sibTrans" cxnId="{7FB0B1E8-3E4A-4C04-8435-0A2797A0AE8E}">
      <dgm:prSet/>
      <dgm:spPr/>
      <dgm:t>
        <a:bodyPr/>
        <a:lstStyle/>
        <a:p>
          <a:endParaRPr lang="en-US"/>
        </a:p>
      </dgm:t>
    </dgm:pt>
    <dgm:pt modelId="{E2B11FA6-817E-469C-82DC-1EDF0DC6B136}">
      <dgm:prSet phldrT="[Text]" custT="1"/>
      <dgm:spPr/>
      <dgm:t>
        <a:bodyPr/>
        <a:lstStyle/>
        <a:p>
          <a:r>
            <a:rPr lang="en-US" sz="2000" b="1" dirty="0" smtClean="0"/>
            <a:t>Revenue/Current Expenditures</a:t>
          </a:r>
          <a:endParaRPr lang="en-US" sz="2000" b="1" dirty="0"/>
        </a:p>
      </dgm:t>
    </dgm:pt>
    <dgm:pt modelId="{792A1B64-B6F4-49EE-BD54-4431662DC6B5}" type="parTrans" cxnId="{9788C11A-3AB5-45C8-9232-EE7CC434157E}">
      <dgm:prSet/>
      <dgm:spPr/>
      <dgm:t>
        <a:bodyPr/>
        <a:lstStyle/>
        <a:p>
          <a:endParaRPr lang="en-US"/>
        </a:p>
      </dgm:t>
    </dgm:pt>
    <dgm:pt modelId="{04EF3F29-51EC-4871-9ACF-4FE590CB670B}" type="sibTrans" cxnId="{9788C11A-3AB5-45C8-9232-EE7CC434157E}">
      <dgm:prSet/>
      <dgm:spPr/>
      <dgm:t>
        <a:bodyPr/>
        <a:lstStyle/>
        <a:p>
          <a:endParaRPr lang="en-US"/>
        </a:p>
      </dgm:t>
    </dgm:pt>
    <dgm:pt modelId="{35E2D7CC-320B-49F4-B5E5-90A4C3F9A64E}">
      <dgm:prSet phldrT="[Text]" custT="1"/>
      <dgm:spPr/>
      <dgm:t>
        <a:bodyPr/>
        <a:lstStyle/>
        <a:p>
          <a:r>
            <a:rPr lang="en-US" sz="2000" b="1" dirty="0" smtClean="0"/>
            <a:t>Civil Administration</a:t>
          </a:r>
          <a:endParaRPr lang="en-US" sz="2000" b="1" dirty="0"/>
        </a:p>
      </dgm:t>
    </dgm:pt>
    <dgm:pt modelId="{931ECA30-9449-4DC7-B5AC-3647EBB80EBA}" type="parTrans" cxnId="{1E9543F0-9747-41A6-BED8-B35E1F0AB98C}">
      <dgm:prSet/>
      <dgm:spPr/>
      <dgm:t>
        <a:bodyPr/>
        <a:lstStyle/>
        <a:p>
          <a:endParaRPr lang="en-US"/>
        </a:p>
      </dgm:t>
    </dgm:pt>
    <dgm:pt modelId="{DA9909F9-DC13-402C-BC7C-51EFE5DFF0A8}" type="sibTrans" cxnId="{1E9543F0-9747-41A6-BED8-B35E1F0AB98C}">
      <dgm:prSet/>
      <dgm:spPr/>
      <dgm:t>
        <a:bodyPr/>
        <a:lstStyle/>
        <a:p>
          <a:endParaRPr lang="en-US"/>
        </a:p>
      </dgm:t>
    </dgm:pt>
    <dgm:pt modelId="{1CC06BBF-DF83-405D-AAEA-C075B97D56A4}">
      <dgm:prSet phldrT="[Text]" custT="1"/>
      <dgm:spPr/>
      <dgm:t>
        <a:bodyPr/>
        <a:lstStyle/>
        <a:p>
          <a:r>
            <a:rPr lang="en-US" sz="2000" b="1" dirty="0" smtClean="0"/>
            <a:t>Subsidies</a:t>
          </a:r>
          <a:endParaRPr lang="en-US" sz="2000" b="1" dirty="0"/>
        </a:p>
      </dgm:t>
    </dgm:pt>
    <dgm:pt modelId="{9B4C8520-3B40-4378-8C7E-8F715DD29F35}" type="parTrans" cxnId="{3378F019-58FA-48DD-B365-E03BCCAB356D}">
      <dgm:prSet/>
      <dgm:spPr/>
      <dgm:t>
        <a:bodyPr/>
        <a:lstStyle/>
        <a:p>
          <a:endParaRPr lang="en-US"/>
        </a:p>
      </dgm:t>
    </dgm:pt>
    <dgm:pt modelId="{F2239771-7338-43A4-8D44-5B1A89D861B8}" type="sibTrans" cxnId="{3378F019-58FA-48DD-B365-E03BCCAB356D}">
      <dgm:prSet/>
      <dgm:spPr/>
      <dgm:t>
        <a:bodyPr/>
        <a:lstStyle/>
        <a:p>
          <a:endParaRPr lang="en-US"/>
        </a:p>
      </dgm:t>
    </dgm:pt>
    <dgm:pt modelId="{8BE9A123-2810-4636-A737-39E0FD0BC77D}">
      <dgm:prSet phldrT="[Text]" custT="1"/>
      <dgm:spPr/>
      <dgm:t>
        <a:bodyPr/>
        <a:lstStyle/>
        <a:p>
          <a:r>
            <a:rPr lang="en-US" sz="2000" b="1" dirty="0" smtClean="0"/>
            <a:t>Non-Tax Revenue</a:t>
          </a:r>
          <a:endParaRPr lang="en-US" sz="2000" b="1" dirty="0"/>
        </a:p>
      </dgm:t>
    </dgm:pt>
    <dgm:pt modelId="{FF7FB663-C961-401C-A025-6277F9F4904A}" type="parTrans" cxnId="{CEE8FB39-2E4F-4B99-901D-1561B3105415}">
      <dgm:prSet/>
      <dgm:spPr/>
      <dgm:t>
        <a:bodyPr/>
        <a:lstStyle/>
        <a:p>
          <a:endParaRPr lang="en-US"/>
        </a:p>
      </dgm:t>
    </dgm:pt>
    <dgm:pt modelId="{178FF51A-A07F-4E70-AA02-B9AFB2ECF4C4}" type="sibTrans" cxnId="{CEE8FB39-2E4F-4B99-901D-1561B3105415}">
      <dgm:prSet/>
      <dgm:spPr/>
      <dgm:t>
        <a:bodyPr/>
        <a:lstStyle/>
        <a:p>
          <a:endParaRPr lang="en-US"/>
        </a:p>
      </dgm:t>
    </dgm:pt>
    <dgm:pt modelId="{7E3A50F8-89F9-4E3B-A8AF-FDD8305232DF}">
      <dgm:prSet phldrT="[Text]" custT="1"/>
      <dgm:spPr/>
      <dgm:t>
        <a:bodyPr/>
        <a:lstStyle/>
        <a:p>
          <a:r>
            <a:rPr lang="en-US" sz="2000" b="1" dirty="0" smtClean="0"/>
            <a:t>Debt Serving</a:t>
          </a:r>
          <a:endParaRPr lang="en-US" sz="2000" b="1" dirty="0"/>
        </a:p>
      </dgm:t>
    </dgm:pt>
    <dgm:pt modelId="{B407BD7F-B4DE-496E-8CF1-41E2924B638E}" type="parTrans" cxnId="{A1B2A3A8-1BC2-4A87-8370-EBCE336AB263}">
      <dgm:prSet/>
      <dgm:spPr/>
      <dgm:t>
        <a:bodyPr/>
        <a:lstStyle/>
        <a:p>
          <a:endParaRPr lang="en-US"/>
        </a:p>
      </dgm:t>
    </dgm:pt>
    <dgm:pt modelId="{BC239A15-E6E7-421F-84B9-7C5D41FCB3CB}" type="sibTrans" cxnId="{A1B2A3A8-1BC2-4A87-8370-EBCE336AB263}">
      <dgm:prSet/>
      <dgm:spPr/>
      <dgm:t>
        <a:bodyPr/>
        <a:lstStyle/>
        <a:p>
          <a:endParaRPr lang="en-US"/>
        </a:p>
      </dgm:t>
    </dgm:pt>
    <dgm:pt modelId="{F589E9D5-D129-41C1-A421-7FF220481140}" type="pres">
      <dgm:prSet presAssocID="{EB74C59D-176B-4485-9FD6-891C6F624A8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E4A1C7-14BE-4106-BC36-3D9E893C80DB}" type="pres">
      <dgm:prSet presAssocID="{DE2DBA50-EA19-443E-A2C4-E959C6C7D0A3}" presName="root" presStyleCnt="0"/>
      <dgm:spPr/>
    </dgm:pt>
    <dgm:pt modelId="{0E838764-425A-4D0D-BF1C-2659BA9F91E7}" type="pres">
      <dgm:prSet presAssocID="{DE2DBA50-EA19-443E-A2C4-E959C6C7D0A3}" presName="rootComposite" presStyleCnt="0"/>
      <dgm:spPr/>
    </dgm:pt>
    <dgm:pt modelId="{B6BC5A02-AEE2-4529-A952-4CD599057AD7}" type="pres">
      <dgm:prSet presAssocID="{DE2DBA50-EA19-443E-A2C4-E959C6C7D0A3}" presName="rootText" presStyleLbl="node1" presStyleIdx="0" presStyleCnt="3" custLinFactNeighborX="3793" custLinFactNeighborY="-13622"/>
      <dgm:spPr/>
      <dgm:t>
        <a:bodyPr/>
        <a:lstStyle/>
        <a:p>
          <a:endParaRPr lang="en-US"/>
        </a:p>
      </dgm:t>
    </dgm:pt>
    <dgm:pt modelId="{EA020779-B3C0-4331-9AFF-2E5D17966C1E}" type="pres">
      <dgm:prSet presAssocID="{DE2DBA50-EA19-443E-A2C4-E959C6C7D0A3}" presName="rootConnector" presStyleLbl="node1" presStyleIdx="0" presStyleCnt="3"/>
      <dgm:spPr/>
      <dgm:t>
        <a:bodyPr/>
        <a:lstStyle/>
        <a:p>
          <a:endParaRPr lang="en-US"/>
        </a:p>
      </dgm:t>
    </dgm:pt>
    <dgm:pt modelId="{D53A9B5F-880A-4895-862C-31CB655A5BCB}" type="pres">
      <dgm:prSet presAssocID="{DE2DBA50-EA19-443E-A2C4-E959C6C7D0A3}" presName="childShape" presStyleCnt="0"/>
      <dgm:spPr/>
    </dgm:pt>
    <dgm:pt modelId="{881EBF5E-9157-48D4-9FCA-43CF364B316A}" type="pres">
      <dgm:prSet presAssocID="{187898DB-BBB1-4A0A-85C1-029BBA601F44}" presName="Name13" presStyleLbl="parChTrans1D2" presStyleIdx="0" presStyleCnt="5"/>
      <dgm:spPr/>
      <dgm:t>
        <a:bodyPr/>
        <a:lstStyle/>
        <a:p>
          <a:endParaRPr lang="en-US"/>
        </a:p>
      </dgm:t>
    </dgm:pt>
    <dgm:pt modelId="{6C40AD52-9BB6-4560-860E-73834F58EBF8}" type="pres">
      <dgm:prSet presAssocID="{F33B171A-34BD-4B80-8949-CCBA61CCD388}" presName="childText" presStyleLbl="bgAcc1" presStyleIdx="0" presStyleCnt="5" custLinFactNeighborX="3888" custLinFactNeighborY="-3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48BD24-A825-42F6-AB6F-B9EB359BD628}" type="pres">
      <dgm:prSet presAssocID="{D9F67841-E5F1-4267-9172-0AF6758DB3C5}" presName="Name13" presStyleLbl="parChTrans1D2" presStyleIdx="1" presStyleCnt="5"/>
      <dgm:spPr/>
      <dgm:t>
        <a:bodyPr/>
        <a:lstStyle/>
        <a:p>
          <a:endParaRPr lang="en-US"/>
        </a:p>
      </dgm:t>
    </dgm:pt>
    <dgm:pt modelId="{1DE01379-CF0C-4C06-B01A-560AEF6A8FB8}" type="pres">
      <dgm:prSet presAssocID="{FEF3279A-FD62-4ED4-A9D2-98C5B3BC531D}" presName="childText" presStyleLbl="bgAcc1" presStyleIdx="1" presStyleCnt="5" custLinFactNeighborX="3888" custLinFactNeighborY="-47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1F471-6B30-4DF5-8AD5-2A0B354B852C}" type="pres">
      <dgm:prSet presAssocID="{8BE9A123-2810-4636-A737-39E0FD0BC77D}" presName="root" presStyleCnt="0"/>
      <dgm:spPr/>
    </dgm:pt>
    <dgm:pt modelId="{FC4C69D5-8E40-49DD-BA03-8A87E18A26DE}" type="pres">
      <dgm:prSet presAssocID="{8BE9A123-2810-4636-A737-39E0FD0BC77D}" presName="rootComposite" presStyleCnt="0"/>
      <dgm:spPr/>
    </dgm:pt>
    <dgm:pt modelId="{8ADA0F5C-6749-4546-A6D3-2BEBA6CA777D}" type="pres">
      <dgm:prSet presAssocID="{8BE9A123-2810-4636-A737-39E0FD0BC77D}" presName="rootText" presStyleLbl="node1" presStyleIdx="1" presStyleCnt="3" custLinFactX="-21404" custLinFactY="119514" custLinFactNeighborX="-100000" custLinFactNeighborY="200000"/>
      <dgm:spPr/>
      <dgm:t>
        <a:bodyPr/>
        <a:lstStyle/>
        <a:p>
          <a:endParaRPr lang="en-US"/>
        </a:p>
      </dgm:t>
    </dgm:pt>
    <dgm:pt modelId="{B9872287-8597-4396-BEBD-B67245662644}" type="pres">
      <dgm:prSet presAssocID="{8BE9A123-2810-4636-A737-39E0FD0BC77D}" presName="rootConnector" presStyleLbl="node1" presStyleIdx="1" presStyleCnt="3"/>
      <dgm:spPr/>
      <dgm:t>
        <a:bodyPr/>
        <a:lstStyle/>
        <a:p>
          <a:endParaRPr lang="en-US"/>
        </a:p>
      </dgm:t>
    </dgm:pt>
    <dgm:pt modelId="{567263DF-FA36-4B6A-B692-E4B778CF6D88}" type="pres">
      <dgm:prSet presAssocID="{8BE9A123-2810-4636-A737-39E0FD0BC77D}" presName="childShape" presStyleCnt="0"/>
      <dgm:spPr/>
    </dgm:pt>
    <dgm:pt modelId="{775042A2-C3B2-471C-A30B-CA84486A73B9}" type="pres">
      <dgm:prSet presAssocID="{E2B11FA6-817E-469C-82DC-1EDF0DC6B136}" presName="root" presStyleCnt="0"/>
      <dgm:spPr/>
    </dgm:pt>
    <dgm:pt modelId="{95C10EAE-839F-4B81-BCBE-297BECA4035B}" type="pres">
      <dgm:prSet presAssocID="{E2B11FA6-817E-469C-82DC-1EDF0DC6B136}" presName="rootComposite" presStyleCnt="0"/>
      <dgm:spPr/>
    </dgm:pt>
    <dgm:pt modelId="{02401E53-7443-4C87-AFBD-6AE576B3F599}" type="pres">
      <dgm:prSet presAssocID="{E2B11FA6-817E-469C-82DC-1EDF0DC6B136}" presName="rootText" presStyleLbl="node1" presStyleIdx="2" presStyleCnt="3" custScaleX="153921" custLinFactY="-26949" custLinFactNeighborX="-53120" custLinFactNeighborY="-100000"/>
      <dgm:spPr/>
      <dgm:t>
        <a:bodyPr/>
        <a:lstStyle/>
        <a:p>
          <a:endParaRPr lang="en-US"/>
        </a:p>
      </dgm:t>
    </dgm:pt>
    <dgm:pt modelId="{76AF55AB-459F-470F-A167-DF036E83E1A6}" type="pres">
      <dgm:prSet presAssocID="{E2B11FA6-817E-469C-82DC-1EDF0DC6B136}" presName="rootConnector" presStyleLbl="node1" presStyleIdx="2" presStyleCnt="3"/>
      <dgm:spPr/>
      <dgm:t>
        <a:bodyPr/>
        <a:lstStyle/>
        <a:p>
          <a:endParaRPr lang="en-US"/>
        </a:p>
      </dgm:t>
    </dgm:pt>
    <dgm:pt modelId="{403B9AE3-07A7-401A-967D-9C0B648D5EF7}" type="pres">
      <dgm:prSet presAssocID="{E2B11FA6-817E-469C-82DC-1EDF0DC6B136}" presName="childShape" presStyleCnt="0"/>
      <dgm:spPr/>
    </dgm:pt>
    <dgm:pt modelId="{9209A1C9-3A63-4110-9F27-0BE175A2C028}" type="pres">
      <dgm:prSet presAssocID="{931ECA30-9449-4DC7-B5AC-3647EBB80EBA}" presName="Name13" presStyleLbl="parChTrans1D2" presStyleIdx="2" presStyleCnt="5"/>
      <dgm:spPr/>
      <dgm:t>
        <a:bodyPr/>
        <a:lstStyle/>
        <a:p>
          <a:endParaRPr lang="en-US"/>
        </a:p>
      </dgm:t>
    </dgm:pt>
    <dgm:pt modelId="{E99C9359-840E-446E-8C83-7BF32A21502D}" type="pres">
      <dgm:prSet presAssocID="{35E2D7CC-320B-49F4-B5E5-90A4C3F9A64E}" presName="childText" presStyleLbl="bgAcc1" presStyleIdx="2" presStyleCnt="5" custScaleX="121106" custLinFactNeighborX="-61170" custLinFactNeighborY="-459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80777D-49CA-4F41-95AB-F4D82563DAF0}" type="pres">
      <dgm:prSet presAssocID="{9B4C8520-3B40-4378-8C7E-8F715DD29F35}" presName="Name13" presStyleLbl="parChTrans1D2" presStyleIdx="3" presStyleCnt="5"/>
      <dgm:spPr/>
      <dgm:t>
        <a:bodyPr/>
        <a:lstStyle/>
        <a:p>
          <a:endParaRPr lang="en-US"/>
        </a:p>
      </dgm:t>
    </dgm:pt>
    <dgm:pt modelId="{BD0B770E-9F01-48B0-B8D3-22C52F07BB28}" type="pres">
      <dgm:prSet presAssocID="{1CC06BBF-DF83-405D-AAEA-C075B97D56A4}" presName="childText" presStyleLbl="bgAcc1" presStyleIdx="3" presStyleCnt="5" custScaleX="124293" custLinFactNeighborX="-61170" custLinFactNeighborY="-530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C2C38-5140-4E45-8BC6-B042C32D0CFD}" type="pres">
      <dgm:prSet presAssocID="{B407BD7F-B4DE-496E-8CF1-41E2924B638E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9F801D0-9D46-427E-8AAA-B2BC24ABFA23}" type="pres">
      <dgm:prSet presAssocID="{7E3A50F8-89F9-4E3B-A8AF-FDD8305232DF}" presName="childText" presStyleLbl="bgAcc1" presStyleIdx="4" presStyleCnt="5" custScaleX="125495" custLinFactNeighborX="-61170" custLinFactNeighborY="-601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4A88DB-8651-4395-8C37-4DA3B26FE627}" srcId="{DE2DBA50-EA19-443E-A2C4-E959C6C7D0A3}" destId="{F33B171A-34BD-4B80-8949-CCBA61CCD388}" srcOrd="0" destOrd="0" parTransId="{187898DB-BBB1-4A0A-85C1-029BBA601F44}" sibTransId="{0BBFD225-9131-4147-81B5-7188A7D11FC1}"/>
    <dgm:cxn modelId="{33E5D945-4582-4FDE-862C-DB9C4736D4EC}" type="presOf" srcId="{F33B171A-34BD-4B80-8949-CCBA61CCD388}" destId="{6C40AD52-9BB6-4560-860E-73834F58EBF8}" srcOrd="0" destOrd="0" presId="urn:microsoft.com/office/officeart/2005/8/layout/hierarchy3"/>
    <dgm:cxn modelId="{808D4E32-426E-4DD0-B1EC-5EDAA6878916}" type="presOf" srcId="{B407BD7F-B4DE-496E-8CF1-41E2924B638E}" destId="{69CC2C38-5140-4E45-8BC6-B042C32D0CFD}" srcOrd="0" destOrd="0" presId="urn:microsoft.com/office/officeart/2005/8/layout/hierarchy3"/>
    <dgm:cxn modelId="{836B7EB0-72BA-484F-A121-54960ECB9C80}" type="presOf" srcId="{7E3A50F8-89F9-4E3B-A8AF-FDD8305232DF}" destId="{29F801D0-9D46-427E-8AAA-B2BC24ABFA23}" srcOrd="0" destOrd="0" presId="urn:microsoft.com/office/officeart/2005/8/layout/hierarchy3"/>
    <dgm:cxn modelId="{A7EF6325-5F3C-4F14-8336-FF1FA3862D26}" type="presOf" srcId="{35E2D7CC-320B-49F4-B5E5-90A4C3F9A64E}" destId="{E99C9359-840E-446E-8C83-7BF32A21502D}" srcOrd="0" destOrd="0" presId="urn:microsoft.com/office/officeart/2005/8/layout/hierarchy3"/>
    <dgm:cxn modelId="{ECD7BEB4-6771-484A-8746-40BCD95A7981}" type="presOf" srcId="{EB74C59D-176B-4485-9FD6-891C6F624A84}" destId="{F589E9D5-D129-41C1-A421-7FF220481140}" srcOrd="0" destOrd="0" presId="urn:microsoft.com/office/officeart/2005/8/layout/hierarchy3"/>
    <dgm:cxn modelId="{52FA7928-8068-40B3-9BF4-5D3BE0C4684C}" type="presOf" srcId="{8BE9A123-2810-4636-A737-39E0FD0BC77D}" destId="{B9872287-8597-4396-BEBD-B67245662644}" srcOrd="1" destOrd="0" presId="urn:microsoft.com/office/officeart/2005/8/layout/hierarchy3"/>
    <dgm:cxn modelId="{FFE2DBFB-D9BF-41CB-8CE7-2AA8169DF815}" type="presOf" srcId="{D9F67841-E5F1-4267-9172-0AF6758DB3C5}" destId="{6B48BD24-A825-42F6-AB6F-B9EB359BD628}" srcOrd="0" destOrd="0" presId="urn:microsoft.com/office/officeart/2005/8/layout/hierarchy3"/>
    <dgm:cxn modelId="{9066398B-95B6-42FB-B10A-DE4BAA1DB880}" type="presOf" srcId="{8BE9A123-2810-4636-A737-39E0FD0BC77D}" destId="{8ADA0F5C-6749-4546-A6D3-2BEBA6CA777D}" srcOrd="0" destOrd="0" presId="urn:microsoft.com/office/officeart/2005/8/layout/hierarchy3"/>
    <dgm:cxn modelId="{1E9543F0-9747-41A6-BED8-B35E1F0AB98C}" srcId="{E2B11FA6-817E-469C-82DC-1EDF0DC6B136}" destId="{35E2D7CC-320B-49F4-B5E5-90A4C3F9A64E}" srcOrd="0" destOrd="0" parTransId="{931ECA30-9449-4DC7-B5AC-3647EBB80EBA}" sibTransId="{DA9909F9-DC13-402C-BC7C-51EFE5DFF0A8}"/>
    <dgm:cxn modelId="{9788C11A-3AB5-45C8-9232-EE7CC434157E}" srcId="{EB74C59D-176B-4485-9FD6-891C6F624A84}" destId="{E2B11FA6-817E-469C-82DC-1EDF0DC6B136}" srcOrd="2" destOrd="0" parTransId="{792A1B64-B6F4-49EE-BD54-4431662DC6B5}" sibTransId="{04EF3F29-51EC-4871-9ACF-4FE590CB670B}"/>
    <dgm:cxn modelId="{24415903-193E-471C-AB76-43AEC7598E11}" type="presOf" srcId="{DE2DBA50-EA19-443E-A2C4-E959C6C7D0A3}" destId="{EA020779-B3C0-4331-9AFF-2E5D17966C1E}" srcOrd="1" destOrd="0" presId="urn:microsoft.com/office/officeart/2005/8/layout/hierarchy3"/>
    <dgm:cxn modelId="{0E74B524-A92F-4407-8AF1-01D67EF27ACC}" type="presOf" srcId="{1CC06BBF-DF83-405D-AAEA-C075B97D56A4}" destId="{BD0B770E-9F01-48B0-B8D3-22C52F07BB28}" srcOrd="0" destOrd="0" presId="urn:microsoft.com/office/officeart/2005/8/layout/hierarchy3"/>
    <dgm:cxn modelId="{D1BDEA4C-2274-4AD1-9AB2-F8E9BEDDF9FC}" type="presOf" srcId="{9B4C8520-3B40-4378-8C7E-8F715DD29F35}" destId="{B780777D-49CA-4F41-95AB-F4D82563DAF0}" srcOrd="0" destOrd="0" presId="urn:microsoft.com/office/officeart/2005/8/layout/hierarchy3"/>
    <dgm:cxn modelId="{E01ADC2B-2F28-4061-9C8F-5888EF53C8C7}" type="presOf" srcId="{931ECA30-9449-4DC7-B5AC-3647EBB80EBA}" destId="{9209A1C9-3A63-4110-9F27-0BE175A2C028}" srcOrd="0" destOrd="0" presId="urn:microsoft.com/office/officeart/2005/8/layout/hierarchy3"/>
    <dgm:cxn modelId="{4BB7CA97-F9E4-441E-8F6B-32F88B17893A}" srcId="{EB74C59D-176B-4485-9FD6-891C6F624A84}" destId="{DE2DBA50-EA19-443E-A2C4-E959C6C7D0A3}" srcOrd="0" destOrd="0" parTransId="{461793BA-DEB5-45A4-8F0C-B57B6ED23355}" sibTransId="{2C2EF438-715A-4173-BCAF-20F6A5EDD569}"/>
    <dgm:cxn modelId="{604415D3-E8AC-45E5-8A6F-9D5669C1B795}" type="presOf" srcId="{187898DB-BBB1-4A0A-85C1-029BBA601F44}" destId="{881EBF5E-9157-48D4-9FCA-43CF364B316A}" srcOrd="0" destOrd="0" presId="urn:microsoft.com/office/officeart/2005/8/layout/hierarchy3"/>
    <dgm:cxn modelId="{45FEA94F-CE24-41E0-AFE2-6EF263118D7B}" type="presOf" srcId="{E2B11FA6-817E-469C-82DC-1EDF0DC6B136}" destId="{02401E53-7443-4C87-AFBD-6AE576B3F599}" srcOrd="0" destOrd="0" presId="urn:microsoft.com/office/officeart/2005/8/layout/hierarchy3"/>
    <dgm:cxn modelId="{480C35B0-E7EB-4803-B6A6-62A12864BB9F}" type="presOf" srcId="{DE2DBA50-EA19-443E-A2C4-E959C6C7D0A3}" destId="{B6BC5A02-AEE2-4529-A952-4CD599057AD7}" srcOrd="0" destOrd="0" presId="urn:microsoft.com/office/officeart/2005/8/layout/hierarchy3"/>
    <dgm:cxn modelId="{7FB0B1E8-3E4A-4C04-8435-0A2797A0AE8E}" srcId="{DE2DBA50-EA19-443E-A2C4-E959C6C7D0A3}" destId="{FEF3279A-FD62-4ED4-A9D2-98C5B3BC531D}" srcOrd="1" destOrd="0" parTransId="{D9F67841-E5F1-4267-9172-0AF6758DB3C5}" sibTransId="{FEDE9E00-DF21-492F-B3C4-5EAEA9D8D97C}"/>
    <dgm:cxn modelId="{D7BEA48B-2549-448F-AC39-9478D90A7715}" type="presOf" srcId="{FEF3279A-FD62-4ED4-A9D2-98C5B3BC531D}" destId="{1DE01379-CF0C-4C06-B01A-560AEF6A8FB8}" srcOrd="0" destOrd="0" presId="urn:microsoft.com/office/officeart/2005/8/layout/hierarchy3"/>
    <dgm:cxn modelId="{3378F019-58FA-48DD-B365-E03BCCAB356D}" srcId="{E2B11FA6-817E-469C-82DC-1EDF0DC6B136}" destId="{1CC06BBF-DF83-405D-AAEA-C075B97D56A4}" srcOrd="1" destOrd="0" parTransId="{9B4C8520-3B40-4378-8C7E-8F715DD29F35}" sibTransId="{F2239771-7338-43A4-8D44-5B1A89D861B8}"/>
    <dgm:cxn modelId="{F2816C8A-DF1B-40CA-9E83-090BC94639E8}" type="presOf" srcId="{E2B11FA6-817E-469C-82DC-1EDF0DC6B136}" destId="{76AF55AB-459F-470F-A167-DF036E83E1A6}" srcOrd="1" destOrd="0" presId="urn:microsoft.com/office/officeart/2005/8/layout/hierarchy3"/>
    <dgm:cxn modelId="{A1B2A3A8-1BC2-4A87-8370-EBCE336AB263}" srcId="{E2B11FA6-817E-469C-82DC-1EDF0DC6B136}" destId="{7E3A50F8-89F9-4E3B-A8AF-FDD8305232DF}" srcOrd="2" destOrd="0" parTransId="{B407BD7F-B4DE-496E-8CF1-41E2924B638E}" sibTransId="{BC239A15-E6E7-421F-84B9-7C5D41FCB3CB}"/>
    <dgm:cxn modelId="{CEE8FB39-2E4F-4B99-901D-1561B3105415}" srcId="{EB74C59D-176B-4485-9FD6-891C6F624A84}" destId="{8BE9A123-2810-4636-A737-39E0FD0BC77D}" srcOrd="1" destOrd="0" parTransId="{FF7FB663-C961-401C-A025-6277F9F4904A}" sibTransId="{178FF51A-A07F-4E70-AA02-B9AFB2ECF4C4}"/>
    <dgm:cxn modelId="{36D8A35B-FBE7-4024-9828-5C49638AF228}" type="presParOf" srcId="{F589E9D5-D129-41C1-A421-7FF220481140}" destId="{84E4A1C7-14BE-4106-BC36-3D9E893C80DB}" srcOrd="0" destOrd="0" presId="urn:microsoft.com/office/officeart/2005/8/layout/hierarchy3"/>
    <dgm:cxn modelId="{74E26D63-B914-400E-9C2C-60EAA77063FE}" type="presParOf" srcId="{84E4A1C7-14BE-4106-BC36-3D9E893C80DB}" destId="{0E838764-425A-4D0D-BF1C-2659BA9F91E7}" srcOrd="0" destOrd="0" presId="urn:microsoft.com/office/officeart/2005/8/layout/hierarchy3"/>
    <dgm:cxn modelId="{A7ECD7C1-421B-4A86-B429-E0A12291E3B7}" type="presParOf" srcId="{0E838764-425A-4D0D-BF1C-2659BA9F91E7}" destId="{B6BC5A02-AEE2-4529-A952-4CD599057AD7}" srcOrd="0" destOrd="0" presId="urn:microsoft.com/office/officeart/2005/8/layout/hierarchy3"/>
    <dgm:cxn modelId="{33412F53-D798-45A0-A5E8-9DFDE0690B3D}" type="presParOf" srcId="{0E838764-425A-4D0D-BF1C-2659BA9F91E7}" destId="{EA020779-B3C0-4331-9AFF-2E5D17966C1E}" srcOrd="1" destOrd="0" presId="urn:microsoft.com/office/officeart/2005/8/layout/hierarchy3"/>
    <dgm:cxn modelId="{D0B08372-FD66-4E2E-80F2-85AA1C276822}" type="presParOf" srcId="{84E4A1C7-14BE-4106-BC36-3D9E893C80DB}" destId="{D53A9B5F-880A-4895-862C-31CB655A5BCB}" srcOrd="1" destOrd="0" presId="urn:microsoft.com/office/officeart/2005/8/layout/hierarchy3"/>
    <dgm:cxn modelId="{46D7F271-B24D-4E9F-9FFC-2F4931A3603E}" type="presParOf" srcId="{D53A9B5F-880A-4895-862C-31CB655A5BCB}" destId="{881EBF5E-9157-48D4-9FCA-43CF364B316A}" srcOrd="0" destOrd="0" presId="urn:microsoft.com/office/officeart/2005/8/layout/hierarchy3"/>
    <dgm:cxn modelId="{1235F221-EB07-482B-B2FE-9D3F11C520A7}" type="presParOf" srcId="{D53A9B5F-880A-4895-862C-31CB655A5BCB}" destId="{6C40AD52-9BB6-4560-860E-73834F58EBF8}" srcOrd="1" destOrd="0" presId="urn:microsoft.com/office/officeart/2005/8/layout/hierarchy3"/>
    <dgm:cxn modelId="{3C527550-3938-4718-A99E-C65568B96CBB}" type="presParOf" srcId="{D53A9B5F-880A-4895-862C-31CB655A5BCB}" destId="{6B48BD24-A825-42F6-AB6F-B9EB359BD628}" srcOrd="2" destOrd="0" presId="urn:microsoft.com/office/officeart/2005/8/layout/hierarchy3"/>
    <dgm:cxn modelId="{CCA6056C-9384-4A9D-A48E-DEA88FB64304}" type="presParOf" srcId="{D53A9B5F-880A-4895-862C-31CB655A5BCB}" destId="{1DE01379-CF0C-4C06-B01A-560AEF6A8FB8}" srcOrd="3" destOrd="0" presId="urn:microsoft.com/office/officeart/2005/8/layout/hierarchy3"/>
    <dgm:cxn modelId="{913D3515-74DF-48F6-8BF0-F2714ED6C27E}" type="presParOf" srcId="{F589E9D5-D129-41C1-A421-7FF220481140}" destId="{7FE1F471-6B30-4DF5-8AD5-2A0B354B852C}" srcOrd="1" destOrd="0" presId="urn:microsoft.com/office/officeart/2005/8/layout/hierarchy3"/>
    <dgm:cxn modelId="{2FC7E1B0-CBD8-4EF8-AD0B-DEC3AFC239A3}" type="presParOf" srcId="{7FE1F471-6B30-4DF5-8AD5-2A0B354B852C}" destId="{FC4C69D5-8E40-49DD-BA03-8A87E18A26DE}" srcOrd="0" destOrd="0" presId="urn:microsoft.com/office/officeart/2005/8/layout/hierarchy3"/>
    <dgm:cxn modelId="{BAA7FBA3-FF7B-42C0-AA19-B65F080A7140}" type="presParOf" srcId="{FC4C69D5-8E40-49DD-BA03-8A87E18A26DE}" destId="{8ADA0F5C-6749-4546-A6D3-2BEBA6CA777D}" srcOrd="0" destOrd="0" presId="urn:microsoft.com/office/officeart/2005/8/layout/hierarchy3"/>
    <dgm:cxn modelId="{2E195D61-F45A-4FF3-BCBA-A45DE5973815}" type="presParOf" srcId="{FC4C69D5-8E40-49DD-BA03-8A87E18A26DE}" destId="{B9872287-8597-4396-BEBD-B67245662644}" srcOrd="1" destOrd="0" presId="urn:microsoft.com/office/officeart/2005/8/layout/hierarchy3"/>
    <dgm:cxn modelId="{8A69401E-4D06-47F6-B2A2-4177EA750343}" type="presParOf" srcId="{7FE1F471-6B30-4DF5-8AD5-2A0B354B852C}" destId="{567263DF-FA36-4B6A-B692-E4B778CF6D88}" srcOrd="1" destOrd="0" presId="urn:microsoft.com/office/officeart/2005/8/layout/hierarchy3"/>
    <dgm:cxn modelId="{288B2B55-C3B8-4E97-ABBD-A4BF24F677C6}" type="presParOf" srcId="{F589E9D5-D129-41C1-A421-7FF220481140}" destId="{775042A2-C3B2-471C-A30B-CA84486A73B9}" srcOrd="2" destOrd="0" presId="urn:microsoft.com/office/officeart/2005/8/layout/hierarchy3"/>
    <dgm:cxn modelId="{B98BB3AF-066E-4B37-A802-393DF658C2E2}" type="presParOf" srcId="{775042A2-C3B2-471C-A30B-CA84486A73B9}" destId="{95C10EAE-839F-4B81-BCBE-297BECA4035B}" srcOrd="0" destOrd="0" presId="urn:microsoft.com/office/officeart/2005/8/layout/hierarchy3"/>
    <dgm:cxn modelId="{28EC0329-7052-4C91-B6E0-6CD332B68AC0}" type="presParOf" srcId="{95C10EAE-839F-4B81-BCBE-297BECA4035B}" destId="{02401E53-7443-4C87-AFBD-6AE576B3F599}" srcOrd="0" destOrd="0" presId="urn:microsoft.com/office/officeart/2005/8/layout/hierarchy3"/>
    <dgm:cxn modelId="{EC7DCDCF-414E-4AA2-9E74-0EC18D55DCF8}" type="presParOf" srcId="{95C10EAE-839F-4B81-BCBE-297BECA4035B}" destId="{76AF55AB-459F-470F-A167-DF036E83E1A6}" srcOrd="1" destOrd="0" presId="urn:microsoft.com/office/officeart/2005/8/layout/hierarchy3"/>
    <dgm:cxn modelId="{7802318F-C382-418B-ADF2-84F579FE0A08}" type="presParOf" srcId="{775042A2-C3B2-471C-A30B-CA84486A73B9}" destId="{403B9AE3-07A7-401A-967D-9C0B648D5EF7}" srcOrd="1" destOrd="0" presId="urn:microsoft.com/office/officeart/2005/8/layout/hierarchy3"/>
    <dgm:cxn modelId="{3A14EFAC-E1B6-4E8E-8758-4CA27DC6EAFA}" type="presParOf" srcId="{403B9AE3-07A7-401A-967D-9C0B648D5EF7}" destId="{9209A1C9-3A63-4110-9F27-0BE175A2C028}" srcOrd="0" destOrd="0" presId="urn:microsoft.com/office/officeart/2005/8/layout/hierarchy3"/>
    <dgm:cxn modelId="{58BDAD55-5F2A-48C8-B0CD-DA287EB87BF2}" type="presParOf" srcId="{403B9AE3-07A7-401A-967D-9C0B648D5EF7}" destId="{E99C9359-840E-446E-8C83-7BF32A21502D}" srcOrd="1" destOrd="0" presId="urn:microsoft.com/office/officeart/2005/8/layout/hierarchy3"/>
    <dgm:cxn modelId="{B831FF3E-BE8A-4F3D-B3F9-697A9625586E}" type="presParOf" srcId="{403B9AE3-07A7-401A-967D-9C0B648D5EF7}" destId="{B780777D-49CA-4F41-95AB-F4D82563DAF0}" srcOrd="2" destOrd="0" presId="urn:microsoft.com/office/officeart/2005/8/layout/hierarchy3"/>
    <dgm:cxn modelId="{89D27C41-971C-4CA3-B81F-B076FCDC8477}" type="presParOf" srcId="{403B9AE3-07A7-401A-967D-9C0B648D5EF7}" destId="{BD0B770E-9F01-48B0-B8D3-22C52F07BB28}" srcOrd="3" destOrd="0" presId="urn:microsoft.com/office/officeart/2005/8/layout/hierarchy3"/>
    <dgm:cxn modelId="{93916800-8664-4C65-8ACE-32B77F9840F1}" type="presParOf" srcId="{403B9AE3-07A7-401A-967D-9C0B648D5EF7}" destId="{69CC2C38-5140-4E45-8BC6-B042C32D0CFD}" srcOrd="4" destOrd="0" presId="urn:microsoft.com/office/officeart/2005/8/layout/hierarchy3"/>
    <dgm:cxn modelId="{FFCF1A96-C3F0-4D2C-972A-27E11D57623F}" type="presParOf" srcId="{403B9AE3-07A7-401A-967D-9C0B648D5EF7}" destId="{29F801D0-9D46-427E-8AAA-B2BC24ABFA23}" srcOrd="5" destOrd="0" presId="urn:microsoft.com/office/officeart/2005/8/layout/hierarchy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5A0C4F-5498-4EE2-B741-E0BE64D618C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D810F2-408A-4C17-BAFB-B59CCB4E271C}">
      <dgm:prSet phldrT="[Text]" custT="1"/>
      <dgm:spPr/>
      <dgm:t>
        <a:bodyPr/>
        <a:lstStyle/>
        <a:p>
          <a:r>
            <a:rPr lang="en-US" sz="2800" dirty="0" smtClean="0"/>
            <a:t>Capital Revenue</a:t>
          </a:r>
          <a:endParaRPr lang="en-US" sz="2800" dirty="0"/>
        </a:p>
      </dgm:t>
    </dgm:pt>
    <dgm:pt modelId="{E920D126-ECFC-4F47-A24D-D4A44FA4FB02}" type="parTrans" cxnId="{5F52C9BE-7860-416F-9E7B-5E7AEBE9E09F}">
      <dgm:prSet/>
      <dgm:spPr/>
      <dgm:t>
        <a:bodyPr/>
        <a:lstStyle/>
        <a:p>
          <a:endParaRPr lang="en-US"/>
        </a:p>
      </dgm:t>
    </dgm:pt>
    <dgm:pt modelId="{CDC21C19-FC55-4EF9-A0D3-1CA2287B640C}" type="sibTrans" cxnId="{5F52C9BE-7860-416F-9E7B-5E7AEBE9E09F}">
      <dgm:prSet/>
      <dgm:spPr/>
      <dgm:t>
        <a:bodyPr/>
        <a:lstStyle/>
        <a:p>
          <a:endParaRPr lang="en-US"/>
        </a:p>
      </dgm:t>
    </dgm:pt>
    <dgm:pt modelId="{E9E1D5EF-5A26-499B-BCBE-9A40FD9E834C}">
      <dgm:prSet phldrT="[Text]" custT="1"/>
      <dgm:spPr/>
      <dgm:t>
        <a:bodyPr/>
        <a:lstStyle/>
        <a:p>
          <a:r>
            <a:rPr lang="en-US" sz="2800" dirty="0" smtClean="0"/>
            <a:t>Internal Borrowing</a:t>
          </a:r>
          <a:endParaRPr lang="en-US" sz="2800" dirty="0"/>
        </a:p>
      </dgm:t>
    </dgm:pt>
    <dgm:pt modelId="{07AC7E01-B8C5-4670-9A49-4189B0A176EE}" type="parTrans" cxnId="{C701DA55-388F-43EB-AFFB-3FD16941807E}">
      <dgm:prSet/>
      <dgm:spPr/>
      <dgm:t>
        <a:bodyPr/>
        <a:lstStyle/>
        <a:p>
          <a:endParaRPr lang="en-US"/>
        </a:p>
      </dgm:t>
    </dgm:pt>
    <dgm:pt modelId="{CD61DC57-9535-4CEC-8014-8648AAE1110B}" type="sibTrans" cxnId="{C701DA55-388F-43EB-AFFB-3FD16941807E}">
      <dgm:prSet/>
      <dgm:spPr/>
      <dgm:t>
        <a:bodyPr/>
        <a:lstStyle/>
        <a:p>
          <a:endParaRPr lang="en-US"/>
        </a:p>
      </dgm:t>
    </dgm:pt>
    <dgm:pt modelId="{EBAD8CC0-8F1E-436B-A2DE-9EAB5B993ED7}">
      <dgm:prSet phldrT="[Text]" custT="1"/>
      <dgm:spPr/>
      <dgm:t>
        <a:bodyPr/>
        <a:lstStyle/>
        <a:p>
          <a:r>
            <a:rPr lang="en-US" sz="2800" dirty="0" smtClean="0"/>
            <a:t>External Borrowing</a:t>
          </a:r>
          <a:endParaRPr lang="en-US" sz="2800" dirty="0"/>
        </a:p>
      </dgm:t>
    </dgm:pt>
    <dgm:pt modelId="{E2150C14-BE1E-4A3B-B31D-95184F37ADC8}" type="parTrans" cxnId="{C38090BF-320E-42AE-8301-9EF36447E5A1}">
      <dgm:prSet/>
      <dgm:spPr/>
      <dgm:t>
        <a:bodyPr/>
        <a:lstStyle/>
        <a:p>
          <a:endParaRPr lang="en-US"/>
        </a:p>
      </dgm:t>
    </dgm:pt>
    <dgm:pt modelId="{26003A0F-D54B-4CBB-9AD4-698EA20D1253}" type="sibTrans" cxnId="{C38090BF-320E-42AE-8301-9EF36447E5A1}">
      <dgm:prSet/>
      <dgm:spPr/>
      <dgm:t>
        <a:bodyPr/>
        <a:lstStyle/>
        <a:p>
          <a:endParaRPr lang="en-US"/>
        </a:p>
      </dgm:t>
    </dgm:pt>
    <dgm:pt modelId="{D1A0B049-E72C-41A2-881B-002179214B0B}">
      <dgm:prSet phldrT="[Text]" custT="1"/>
      <dgm:spPr/>
      <dgm:t>
        <a:bodyPr/>
        <a:lstStyle/>
        <a:p>
          <a:r>
            <a:rPr lang="en-US" sz="2800" dirty="0" smtClean="0"/>
            <a:t>Capital Expenditure</a:t>
          </a:r>
          <a:endParaRPr lang="en-US" sz="2800" dirty="0"/>
        </a:p>
      </dgm:t>
    </dgm:pt>
    <dgm:pt modelId="{D16D633C-BEB5-4923-937B-7BEE30F0EC4C}" type="parTrans" cxnId="{B2D0DEC1-19A0-4FC3-B6AF-7AE7940AED3F}">
      <dgm:prSet/>
      <dgm:spPr/>
      <dgm:t>
        <a:bodyPr/>
        <a:lstStyle/>
        <a:p>
          <a:endParaRPr lang="en-US"/>
        </a:p>
      </dgm:t>
    </dgm:pt>
    <dgm:pt modelId="{21DE735E-4EC2-4806-A45E-F028EA7BE7DA}" type="sibTrans" cxnId="{B2D0DEC1-19A0-4FC3-B6AF-7AE7940AED3F}">
      <dgm:prSet/>
      <dgm:spPr/>
      <dgm:t>
        <a:bodyPr/>
        <a:lstStyle/>
        <a:p>
          <a:endParaRPr lang="en-US"/>
        </a:p>
      </dgm:t>
    </dgm:pt>
    <dgm:pt modelId="{B5B478E6-C0BB-4BA6-80D7-9704F8058C40}">
      <dgm:prSet phldrT="[Text]" custT="1"/>
      <dgm:spPr/>
      <dgm:t>
        <a:bodyPr/>
        <a:lstStyle/>
        <a:p>
          <a:r>
            <a:rPr lang="en-US" sz="2800" dirty="0" smtClean="0"/>
            <a:t>PSDP</a:t>
          </a:r>
          <a:endParaRPr lang="en-US" sz="2800" dirty="0"/>
        </a:p>
      </dgm:t>
    </dgm:pt>
    <dgm:pt modelId="{154DA4AF-1D42-4B0C-884F-03A5F5EFFED9}" type="parTrans" cxnId="{C4B64A01-24D6-47AB-84F4-67DA94AB5515}">
      <dgm:prSet/>
      <dgm:spPr/>
      <dgm:t>
        <a:bodyPr/>
        <a:lstStyle/>
        <a:p>
          <a:endParaRPr lang="en-US"/>
        </a:p>
      </dgm:t>
    </dgm:pt>
    <dgm:pt modelId="{DD1D254D-6400-4F12-9C30-4370D3501349}" type="sibTrans" cxnId="{C4B64A01-24D6-47AB-84F4-67DA94AB5515}">
      <dgm:prSet/>
      <dgm:spPr/>
      <dgm:t>
        <a:bodyPr/>
        <a:lstStyle/>
        <a:p>
          <a:endParaRPr lang="en-US"/>
        </a:p>
      </dgm:t>
    </dgm:pt>
    <dgm:pt modelId="{6C224677-F65F-434C-AE52-4D3AC2EDB567}" type="pres">
      <dgm:prSet presAssocID="{615A0C4F-5498-4EE2-B741-E0BE64D618C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B0EFE0-1879-4C83-9AFD-787DD3DDFEDA}" type="pres">
      <dgm:prSet presAssocID="{6BD810F2-408A-4C17-BAFB-B59CCB4E271C}" presName="root" presStyleCnt="0"/>
      <dgm:spPr/>
    </dgm:pt>
    <dgm:pt modelId="{4048CA1E-ACB3-4C4B-B644-514C207CAA93}" type="pres">
      <dgm:prSet presAssocID="{6BD810F2-408A-4C17-BAFB-B59CCB4E271C}" presName="rootComposite" presStyleCnt="0"/>
      <dgm:spPr/>
    </dgm:pt>
    <dgm:pt modelId="{BAA8701C-2BAA-4075-9CDC-65D0E9450147}" type="pres">
      <dgm:prSet presAssocID="{6BD810F2-408A-4C17-BAFB-B59CCB4E271C}" presName="rootText" presStyleLbl="node1" presStyleIdx="0" presStyleCnt="2"/>
      <dgm:spPr/>
      <dgm:t>
        <a:bodyPr/>
        <a:lstStyle/>
        <a:p>
          <a:endParaRPr lang="en-US"/>
        </a:p>
      </dgm:t>
    </dgm:pt>
    <dgm:pt modelId="{8C52EB9A-939A-4E34-AFCA-946CA0893477}" type="pres">
      <dgm:prSet presAssocID="{6BD810F2-408A-4C17-BAFB-B59CCB4E271C}" presName="rootConnector" presStyleLbl="node1" presStyleIdx="0" presStyleCnt="2"/>
      <dgm:spPr/>
      <dgm:t>
        <a:bodyPr/>
        <a:lstStyle/>
        <a:p>
          <a:endParaRPr lang="en-US"/>
        </a:p>
      </dgm:t>
    </dgm:pt>
    <dgm:pt modelId="{3A0E4ABD-B4CD-4F6E-A654-220296E758EC}" type="pres">
      <dgm:prSet presAssocID="{6BD810F2-408A-4C17-BAFB-B59CCB4E271C}" presName="childShape" presStyleCnt="0"/>
      <dgm:spPr/>
    </dgm:pt>
    <dgm:pt modelId="{6EF3BBE0-7E70-42BD-847F-2EA336C05914}" type="pres">
      <dgm:prSet presAssocID="{07AC7E01-B8C5-4670-9A49-4189B0A176EE}" presName="Name13" presStyleLbl="parChTrans1D2" presStyleIdx="0" presStyleCnt="3"/>
      <dgm:spPr/>
      <dgm:t>
        <a:bodyPr/>
        <a:lstStyle/>
        <a:p>
          <a:endParaRPr lang="en-US"/>
        </a:p>
      </dgm:t>
    </dgm:pt>
    <dgm:pt modelId="{2CB9411E-9F31-435F-9FEC-55C31697E3F0}" type="pres">
      <dgm:prSet presAssocID="{E9E1D5EF-5A26-499B-BCBE-9A40FD9E834C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39A67-7326-4B87-9B5D-CA7EDCC90753}" type="pres">
      <dgm:prSet presAssocID="{E2150C14-BE1E-4A3B-B31D-95184F37ADC8}" presName="Name13" presStyleLbl="parChTrans1D2" presStyleIdx="1" presStyleCnt="3"/>
      <dgm:spPr/>
      <dgm:t>
        <a:bodyPr/>
        <a:lstStyle/>
        <a:p>
          <a:endParaRPr lang="en-US"/>
        </a:p>
      </dgm:t>
    </dgm:pt>
    <dgm:pt modelId="{5094ACAC-C944-4483-BD88-F016CD4C9574}" type="pres">
      <dgm:prSet presAssocID="{EBAD8CC0-8F1E-436B-A2DE-9EAB5B993ED7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69C2E-83F7-4794-AE57-FCAA715085AF}" type="pres">
      <dgm:prSet presAssocID="{D1A0B049-E72C-41A2-881B-002179214B0B}" presName="root" presStyleCnt="0"/>
      <dgm:spPr/>
    </dgm:pt>
    <dgm:pt modelId="{F0420248-8FD7-4067-8B28-303DDEAA2BC3}" type="pres">
      <dgm:prSet presAssocID="{D1A0B049-E72C-41A2-881B-002179214B0B}" presName="rootComposite" presStyleCnt="0"/>
      <dgm:spPr/>
    </dgm:pt>
    <dgm:pt modelId="{37A57D04-C1E0-4035-8D5D-97460DAC3FDE}" type="pres">
      <dgm:prSet presAssocID="{D1A0B049-E72C-41A2-881B-002179214B0B}" presName="rootText" presStyleLbl="node1" presStyleIdx="1" presStyleCnt="2"/>
      <dgm:spPr/>
      <dgm:t>
        <a:bodyPr/>
        <a:lstStyle/>
        <a:p>
          <a:endParaRPr lang="en-US"/>
        </a:p>
      </dgm:t>
    </dgm:pt>
    <dgm:pt modelId="{71A32885-FEC7-49CC-B57F-D75A552AF2BC}" type="pres">
      <dgm:prSet presAssocID="{D1A0B049-E72C-41A2-881B-002179214B0B}" presName="rootConnector" presStyleLbl="node1" presStyleIdx="1" presStyleCnt="2"/>
      <dgm:spPr/>
      <dgm:t>
        <a:bodyPr/>
        <a:lstStyle/>
        <a:p>
          <a:endParaRPr lang="en-US"/>
        </a:p>
      </dgm:t>
    </dgm:pt>
    <dgm:pt modelId="{316FB613-690D-4EDE-85B4-AEB446A91F64}" type="pres">
      <dgm:prSet presAssocID="{D1A0B049-E72C-41A2-881B-002179214B0B}" presName="childShape" presStyleCnt="0"/>
      <dgm:spPr/>
    </dgm:pt>
    <dgm:pt modelId="{9522E288-C960-4F78-90C8-1DEB35E16BC6}" type="pres">
      <dgm:prSet presAssocID="{154DA4AF-1D42-4B0C-884F-03A5F5EFFED9}" presName="Name13" presStyleLbl="parChTrans1D2" presStyleIdx="2" presStyleCnt="3"/>
      <dgm:spPr/>
      <dgm:t>
        <a:bodyPr/>
        <a:lstStyle/>
        <a:p>
          <a:endParaRPr lang="en-US"/>
        </a:p>
      </dgm:t>
    </dgm:pt>
    <dgm:pt modelId="{34CF321E-BA0B-4C36-9B25-9A66BC7D1C81}" type="pres">
      <dgm:prSet presAssocID="{B5B478E6-C0BB-4BA6-80D7-9704F8058C4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8090BF-320E-42AE-8301-9EF36447E5A1}" srcId="{6BD810F2-408A-4C17-BAFB-B59CCB4E271C}" destId="{EBAD8CC0-8F1E-436B-A2DE-9EAB5B993ED7}" srcOrd="1" destOrd="0" parTransId="{E2150C14-BE1E-4A3B-B31D-95184F37ADC8}" sibTransId="{26003A0F-D54B-4CBB-9AD4-698EA20D1253}"/>
    <dgm:cxn modelId="{4D8492B9-1DB9-4EE6-8EA8-27CD0FB3DD87}" type="presOf" srcId="{D1A0B049-E72C-41A2-881B-002179214B0B}" destId="{37A57D04-C1E0-4035-8D5D-97460DAC3FDE}" srcOrd="0" destOrd="0" presId="urn:microsoft.com/office/officeart/2005/8/layout/hierarchy3"/>
    <dgm:cxn modelId="{AC974407-2D8D-4145-A504-85525B068349}" type="presOf" srcId="{6BD810F2-408A-4C17-BAFB-B59CCB4E271C}" destId="{8C52EB9A-939A-4E34-AFCA-946CA0893477}" srcOrd="1" destOrd="0" presId="urn:microsoft.com/office/officeart/2005/8/layout/hierarchy3"/>
    <dgm:cxn modelId="{FF29815B-2278-42C0-A1EA-04CBF9753917}" type="presOf" srcId="{615A0C4F-5498-4EE2-B741-E0BE64D618C9}" destId="{6C224677-F65F-434C-AE52-4D3AC2EDB567}" srcOrd="0" destOrd="0" presId="urn:microsoft.com/office/officeart/2005/8/layout/hierarchy3"/>
    <dgm:cxn modelId="{68446E7A-B7B9-4268-9E8E-7B01EB14B8ED}" type="presOf" srcId="{E2150C14-BE1E-4A3B-B31D-95184F37ADC8}" destId="{8CC39A67-7326-4B87-9B5D-CA7EDCC90753}" srcOrd="0" destOrd="0" presId="urn:microsoft.com/office/officeart/2005/8/layout/hierarchy3"/>
    <dgm:cxn modelId="{D20ADAC4-44E6-42DB-B6F2-B89381C43D8D}" type="presOf" srcId="{07AC7E01-B8C5-4670-9A49-4189B0A176EE}" destId="{6EF3BBE0-7E70-42BD-847F-2EA336C05914}" srcOrd="0" destOrd="0" presId="urn:microsoft.com/office/officeart/2005/8/layout/hierarchy3"/>
    <dgm:cxn modelId="{1EBC7BF9-D362-4343-B119-E5B97F36B3EC}" type="presOf" srcId="{B5B478E6-C0BB-4BA6-80D7-9704F8058C40}" destId="{34CF321E-BA0B-4C36-9B25-9A66BC7D1C81}" srcOrd="0" destOrd="0" presId="urn:microsoft.com/office/officeart/2005/8/layout/hierarchy3"/>
    <dgm:cxn modelId="{C701DA55-388F-43EB-AFFB-3FD16941807E}" srcId="{6BD810F2-408A-4C17-BAFB-B59CCB4E271C}" destId="{E9E1D5EF-5A26-499B-BCBE-9A40FD9E834C}" srcOrd="0" destOrd="0" parTransId="{07AC7E01-B8C5-4670-9A49-4189B0A176EE}" sibTransId="{CD61DC57-9535-4CEC-8014-8648AAE1110B}"/>
    <dgm:cxn modelId="{3F774AE1-9AF4-473E-A49A-AD258239A80B}" type="presOf" srcId="{E9E1D5EF-5A26-499B-BCBE-9A40FD9E834C}" destId="{2CB9411E-9F31-435F-9FEC-55C31697E3F0}" srcOrd="0" destOrd="0" presId="urn:microsoft.com/office/officeart/2005/8/layout/hierarchy3"/>
    <dgm:cxn modelId="{C4B64A01-24D6-47AB-84F4-67DA94AB5515}" srcId="{D1A0B049-E72C-41A2-881B-002179214B0B}" destId="{B5B478E6-C0BB-4BA6-80D7-9704F8058C40}" srcOrd="0" destOrd="0" parTransId="{154DA4AF-1D42-4B0C-884F-03A5F5EFFED9}" sibTransId="{DD1D254D-6400-4F12-9C30-4370D3501349}"/>
    <dgm:cxn modelId="{8A21145D-5EE2-4D73-A5C9-11DCE929AC5A}" type="presOf" srcId="{D1A0B049-E72C-41A2-881B-002179214B0B}" destId="{71A32885-FEC7-49CC-B57F-D75A552AF2BC}" srcOrd="1" destOrd="0" presId="urn:microsoft.com/office/officeart/2005/8/layout/hierarchy3"/>
    <dgm:cxn modelId="{FCB4C4DB-1B98-448E-B673-0209E645E6F0}" type="presOf" srcId="{EBAD8CC0-8F1E-436B-A2DE-9EAB5B993ED7}" destId="{5094ACAC-C944-4483-BD88-F016CD4C9574}" srcOrd="0" destOrd="0" presId="urn:microsoft.com/office/officeart/2005/8/layout/hierarchy3"/>
    <dgm:cxn modelId="{B2D0DEC1-19A0-4FC3-B6AF-7AE7940AED3F}" srcId="{615A0C4F-5498-4EE2-B741-E0BE64D618C9}" destId="{D1A0B049-E72C-41A2-881B-002179214B0B}" srcOrd="1" destOrd="0" parTransId="{D16D633C-BEB5-4923-937B-7BEE30F0EC4C}" sibTransId="{21DE735E-4EC2-4806-A45E-F028EA7BE7DA}"/>
    <dgm:cxn modelId="{5F52C9BE-7860-416F-9E7B-5E7AEBE9E09F}" srcId="{615A0C4F-5498-4EE2-B741-E0BE64D618C9}" destId="{6BD810F2-408A-4C17-BAFB-B59CCB4E271C}" srcOrd="0" destOrd="0" parTransId="{E920D126-ECFC-4F47-A24D-D4A44FA4FB02}" sibTransId="{CDC21C19-FC55-4EF9-A0D3-1CA2287B640C}"/>
    <dgm:cxn modelId="{D5416046-5AB1-43CD-95B5-2E84B129320E}" type="presOf" srcId="{6BD810F2-408A-4C17-BAFB-B59CCB4E271C}" destId="{BAA8701C-2BAA-4075-9CDC-65D0E9450147}" srcOrd="0" destOrd="0" presId="urn:microsoft.com/office/officeart/2005/8/layout/hierarchy3"/>
    <dgm:cxn modelId="{CE228B99-B767-45C7-BC43-3E4A4E726E52}" type="presOf" srcId="{154DA4AF-1D42-4B0C-884F-03A5F5EFFED9}" destId="{9522E288-C960-4F78-90C8-1DEB35E16BC6}" srcOrd="0" destOrd="0" presId="urn:microsoft.com/office/officeart/2005/8/layout/hierarchy3"/>
    <dgm:cxn modelId="{10B0446E-9386-4DDE-B710-D2A5C58B5349}" type="presParOf" srcId="{6C224677-F65F-434C-AE52-4D3AC2EDB567}" destId="{28B0EFE0-1879-4C83-9AFD-787DD3DDFEDA}" srcOrd="0" destOrd="0" presId="urn:microsoft.com/office/officeart/2005/8/layout/hierarchy3"/>
    <dgm:cxn modelId="{FC37F5F5-24CF-4D23-998D-05E0278BE8AB}" type="presParOf" srcId="{28B0EFE0-1879-4C83-9AFD-787DD3DDFEDA}" destId="{4048CA1E-ACB3-4C4B-B644-514C207CAA93}" srcOrd="0" destOrd="0" presId="urn:microsoft.com/office/officeart/2005/8/layout/hierarchy3"/>
    <dgm:cxn modelId="{A53059B2-F497-4EEE-923E-8B99E3F716BC}" type="presParOf" srcId="{4048CA1E-ACB3-4C4B-B644-514C207CAA93}" destId="{BAA8701C-2BAA-4075-9CDC-65D0E9450147}" srcOrd="0" destOrd="0" presId="urn:microsoft.com/office/officeart/2005/8/layout/hierarchy3"/>
    <dgm:cxn modelId="{BA90DEA9-1267-439F-AD0A-DD8ED4F0680C}" type="presParOf" srcId="{4048CA1E-ACB3-4C4B-B644-514C207CAA93}" destId="{8C52EB9A-939A-4E34-AFCA-946CA0893477}" srcOrd="1" destOrd="0" presId="urn:microsoft.com/office/officeart/2005/8/layout/hierarchy3"/>
    <dgm:cxn modelId="{1F7244C0-C9BB-4878-B74C-38108777A966}" type="presParOf" srcId="{28B0EFE0-1879-4C83-9AFD-787DD3DDFEDA}" destId="{3A0E4ABD-B4CD-4F6E-A654-220296E758EC}" srcOrd="1" destOrd="0" presId="urn:microsoft.com/office/officeart/2005/8/layout/hierarchy3"/>
    <dgm:cxn modelId="{68DE1EFD-9149-4C44-9B90-02262FC2BB26}" type="presParOf" srcId="{3A0E4ABD-B4CD-4F6E-A654-220296E758EC}" destId="{6EF3BBE0-7E70-42BD-847F-2EA336C05914}" srcOrd="0" destOrd="0" presId="urn:microsoft.com/office/officeart/2005/8/layout/hierarchy3"/>
    <dgm:cxn modelId="{1D8E70B7-4208-420C-8F85-65A81CEDFE46}" type="presParOf" srcId="{3A0E4ABD-B4CD-4F6E-A654-220296E758EC}" destId="{2CB9411E-9F31-435F-9FEC-55C31697E3F0}" srcOrd="1" destOrd="0" presId="urn:microsoft.com/office/officeart/2005/8/layout/hierarchy3"/>
    <dgm:cxn modelId="{0854F26A-394A-4F30-9D30-1D9213B9DD4D}" type="presParOf" srcId="{3A0E4ABD-B4CD-4F6E-A654-220296E758EC}" destId="{8CC39A67-7326-4B87-9B5D-CA7EDCC90753}" srcOrd="2" destOrd="0" presId="urn:microsoft.com/office/officeart/2005/8/layout/hierarchy3"/>
    <dgm:cxn modelId="{4D072025-100B-476A-8E62-F8894193A85A}" type="presParOf" srcId="{3A0E4ABD-B4CD-4F6E-A654-220296E758EC}" destId="{5094ACAC-C944-4483-BD88-F016CD4C9574}" srcOrd="3" destOrd="0" presId="urn:microsoft.com/office/officeart/2005/8/layout/hierarchy3"/>
    <dgm:cxn modelId="{F79BFA9C-2B56-4687-B776-1614AFC30E3F}" type="presParOf" srcId="{6C224677-F65F-434C-AE52-4D3AC2EDB567}" destId="{A7069C2E-83F7-4794-AE57-FCAA715085AF}" srcOrd="1" destOrd="0" presId="urn:microsoft.com/office/officeart/2005/8/layout/hierarchy3"/>
    <dgm:cxn modelId="{77E5AE32-31AE-4EA3-86F1-0F77A965C5A3}" type="presParOf" srcId="{A7069C2E-83F7-4794-AE57-FCAA715085AF}" destId="{F0420248-8FD7-4067-8B28-303DDEAA2BC3}" srcOrd="0" destOrd="0" presId="urn:microsoft.com/office/officeart/2005/8/layout/hierarchy3"/>
    <dgm:cxn modelId="{61D80590-9C59-4C27-B831-F67AC4BF5724}" type="presParOf" srcId="{F0420248-8FD7-4067-8B28-303DDEAA2BC3}" destId="{37A57D04-C1E0-4035-8D5D-97460DAC3FDE}" srcOrd="0" destOrd="0" presId="urn:microsoft.com/office/officeart/2005/8/layout/hierarchy3"/>
    <dgm:cxn modelId="{247DAC4E-3267-415B-B5FE-761B726D50C0}" type="presParOf" srcId="{F0420248-8FD7-4067-8B28-303DDEAA2BC3}" destId="{71A32885-FEC7-49CC-B57F-D75A552AF2BC}" srcOrd="1" destOrd="0" presId="urn:microsoft.com/office/officeart/2005/8/layout/hierarchy3"/>
    <dgm:cxn modelId="{104103C4-1161-456D-B940-B9544EEEF17D}" type="presParOf" srcId="{A7069C2E-83F7-4794-AE57-FCAA715085AF}" destId="{316FB613-690D-4EDE-85B4-AEB446A91F64}" srcOrd="1" destOrd="0" presId="urn:microsoft.com/office/officeart/2005/8/layout/hierarchy3"/>
    <dgm:cxn modelId="{1088BCB2-F9B5-499B-8536-FAB4DA898D89}" type="presParOf" srcId="{316FB613-690D-4EDE-85B4-AEB446A91F64}" destId="{9522E288-C960-4F78-90C8-1DEB35E16BC6}" srcOrd="0" destOrd="0" presId="urn:microsoft.com/office/officeart/2005/8/layout/hierarchy3"/>
    <dgm:cxn modelId="{706784A1-2A32-40B8-9811-A1C955E97DE1}" type="presParOf" srcId="{316FB613-690D-4EDE-85B4-AEB446A91F64}" destId="{34CF321E-BA0B-4C36-9B25-9A66BC7D1C81}" srcOrd="1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izza\pucit\csf18NC\71528098_2173096312983142_4627522909962664664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3400" y="304800"/>
            <a:ext cx="8229600" cy="46166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PUNJAB UNIVERSITY </a:t>
            </a:r>
            <a:r>
              <a:rPr lang="en-US" sz="2400" b="1" dirty="0" smtClean="0">
                <a:solidFill>
                  <a:srgbClr val="FF0000"/>
                </a:solidFill>
              </a:rPr>
              <a:t>COLLEGE OF INFORMATION TECHNOLOGY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828801"/>
            <a:ext cx="5029200" cy="132343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haroni" pitchFamily="2" charset="-79"/>
                <a:cs typeface="Aharoni" pitchFamily="2" charset="-79"/>
              </a:rPr>
              <a:t>INTRODUCTION TO ECONOMICS</a:t>
            </a:r>
            <a:endParaRPr lang="en-US" sz="4000" b="1" dirty="0">
              <a:ln w="50800"/>
              <a:solidFill>
                <a:schemeClr val="bg1">
                  <a:shade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3434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Aharoni" pitchFamily="2" charset="-79"/>
              </a:rPr>
              <a:t>Module 2</a:t>
            </a: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2578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FIZZA AFTAB</a:t>
            </a:r>
            <a:endParaRPr lang="en-US" sz="4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Reference Book : Economics by Paul A. Samuelson</a:t>
            </a:r>
            <a:endParaRPr 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Fizza Aftab\Desktop\download (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038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4724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Federal Budget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914400"/>
            <a:ext cx="7467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What is Federal Budget?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algn="just"/>
            <a:r>
              <a:rPr lang="en-US" sz="2800" dirty="0" smtClean="0"/>
              <a:t> Federal budget is the annual statement of the expenditures and revenues of the federal government with the laws and regulations that approve and support those expenditures and taxes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838200"/>
            <a:ext cx="8001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Main Objective</a:t>
            </a:r>
          </a:p>
          <a:p>
            <a:pPr algn="ctr"/>
            <a:endParaRPr lang="en-US" sz="2800" b="1" dirty="0" smtClean="0"/>
          </a:p>
          <a:p>
            <a:r>
              <a:rPr lang="en-US" sz="2800" dirty="0" smtClean="0"/>
              <a:t> </a:t>
            </a:r>
          </a:p>
          <a:p>
            <a:pPr>
              <a:buFont typeface="Wingdings"/>
              <a:buChar char="à"/>
            </a:pPr>
            <a:r>
              <a:rPr lang="en-US" sz="2800" dirty="0" smtClean="0"/>
              <a:t>To finance the activities of federal government </a:t>
            </a:r>
          </a:p>
          <a:p>
            <a:pPr>
              <a:buFont typeface="Wingdings"/>
              <a:buChar char="à"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To encourage economic growth in an atmosphere of stability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066800"/>
            <a:ext cx="7239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Types of Budget</a:t>
            </a:r>
          </a:p>
          <a:p>
            <a:endParaRPr lang="en-US" sz="3600" b="1" dirty="0" smtClean="0"/>
          </a:p>
          <a:p>
            <a:r>
              <a:rPr lang="en-US" sz="3600" dirty="0" smtClean="0"/>
              <a:t>1.Balanced Budget (R=E)</a:t>
            </a:r>
          </a:p>
          <a:p>
            <a:endParaRPr lang="en-US" sz="3600" dirty="0" smtClean="0"/>
          </a:p>
          <a:p>
            <a:r>
              <a:rPr lang="en-US" sz="3600" dirty="0" smtClean="0"/>
              <a:t>2. Budget Surplus (R&gt;E)</a:t>
            </a:r>
          </a:p>
          <a:p>
            <a:endParaRPr lang="en-US" sz="3600" dirty="0" smtClean="0"/>
          </a:p>
          <a:p>
            <a:r>
              <a:rPr lang="en-US" sz="3600" dirty="0" smtClean="0"/>
              <a:t>3. Budget Deficit (R&lt;E)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914400" y="685800"/>
          <a:ext cx="72390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1371600" y="1524000"/>
          <a:ext cx="7239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971800" y="381000"/>
            <a:ext cx="35814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Revenue Budget 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371600" y="1447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Revenue Receipts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152400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2743200" y="381000"/>
            <a:ext cx="39624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Capital Budget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149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Fizza Aftab</dc:creator>
  <cp:lastModifiedBy>Fizza Aftab</cp:lastModifiedBy>
  <cp:revision>22</cp:revision>
  <dcterms:created xsi:type="dcterms:W3CDTF">2006-08-16T00:00:00Z</dcterms:created>
  <dcterms:modified xsi:type="dcterms:W3CDTF">2021-12-16T16:30:21Z</dcterms:modified>
</cp:coreProperties>
</file>