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 Waheed" userId="cb1085646562e298" providerId="LiveId" clId="{3DAEF967-9D3D-4999-B5EB-DA38518F2EB9}"/>
    <pc:docChg chg="undo redo custSel addSld delSld modSld">
      <pc:chgData name="Abdul Waheed" userId="cb1085646562e298" providerId="LiveId" clId="{3DAEF967-9D3D-4999-B5EB-DA38518F2EB9}" dt="2023-04-15T20:33:28.988" v="1311" actId="207"/>
      <pc:docMkLst>
        <pc:docMk/>
      </pc:docMkLst>
      <pc:sldChg chg="modSp mod">
        <pc:chgData name="Abdul Waheed" userId="cb1085646562e298" providerId="LiveId" clId="{3DAEF967-9D3D-4999-B5EB-DA38518F2EB9}" dt="2023-04-14T01:51:41.017" v="257" actId="1076"/>
        <pc:sldMkLst>
          <pc:docMk/>
          <pc:sldMk cId="1631174794" sldId="256"/>
        </pc:sldMkLst>
        <pc:spChg chg="mod">
          <ac:chgData name="Abdul Waheed" userId="cb1085646562e298" providerId="LiveId" clId="{3DAEF967-9D3D-4999-B5EB-DA38518F2EB9}" dt="2023-04-14T01:51:41.017" v="257" actId="1076"/>
          <ac:spMkLst>
            <pc:docMk/>
            <pc:sldMk cId="1631174794" sldId="256"/>
            <ac:spMk id="2" creationId="{8AD6C548-37CB-FA7B-51DE-FD7A70BA0216}"/>
          </ac:spMkLst>
        </pc:spChg>
      </pc:sldChg>
      <pc:sldChg chg="addSp delSp modSp mod">
        <pc:chgData name="Abdul Waheed" userId="cb1085646562e298" providerId="LiveId" clId="{3DAEF967-9D3D-4999-B5EB-DA38518F2EB9}" dt="2023-04-15T20:32:11.445" v="1306" actId="478"/>
        <pc:sldMkLst>
          <pc:docMk/>
          <pc:sldMk cId="654024246" sldId="257"/>
        </pc:sldMkLst>
        <pc:spChg chg="del">
          <ac:chgData name="Abdul Waheed" userId="cb1085646562e298" providerId="LiveId" clId="{3DAEF967-9D3D-4999-B5EB-DA38518F2EB9}" dt="2023-04-14T01:17:22.563" v="30"/>
          <ac:spMkLst>
            <pc:docMk/>
            <pc:sldMk cId="654024246" sldId="257"/>
            <ac:spMk id="3" creationId="{6DB09C7F-548A-AD35-DD4F-F4607B7C2B3D}"/>
          </ac:spMkLst>
        </pc:spChg>
        <pc:graphicFrameChg chg="add mod modGraphic">
          <ac:chgData name="Abdul Waheed" userId="cb1085646562e298" providerId="LiveId" clId="{3DAEF967-9D3D-4999-B5EB-DA38518F2EB9}" dt="2023-04-15T20:32:11.445" v="1306" actId="478"/>
          <ac:graphicFrameMkLst>
            <pc:docMk/>
            <pc:sldMk cId="654024246" sldId="257"/>
            <ac:graphicFrameMk id="4" creationId="{4A96B251-D36B-D5B5-B357-79405E736B6F}"/>
          </ac:graphicFrameMkLst>
        </pc:graphicFrameChg>
      </pc:sldChg>
      <pc:sldChg chg="modSp new mod">
        <pc:chgData name="Abdul Waheed" userId="cb1085646562e298" providerId="LiveId" clId="{3DAEF967-9D3D-4999-B5EB-DA38518F2EB9}" dt="2023-04-15T20:32:46.807" v="1308" actId="207"/>
        <pc:sldMkLst>
          <pc:docMk/>
          <pc:sldMk cId="1267470573" sldId="258"/>
        </pc:sldMkLst>
        <pc:spChg chg="mod">
          <ac:chgData name="Abdul Waheed" userId="cb1085646562e298" providerId="LiveId" clId="{3DAEF967-9D3D-4999-B5EB-DA38518F2EB9}" dt="2023-04-15T20:32:46.807" v="1308" actId="207"/>
          <ac:spMkLst>
            <pc:docMk/>
            <pc:sldMk cId="1267470573" sldId="258"/>
            <ac:spMk id="2" creationId="{A14DE6A7-84E1-B186-47FC-AAB4F9C35948}"/>
          </ac:spMkLst>
        </pc:spChg>
        <pc:spChg chg="mod">
          <ac:chgData name="Abdul Waheed" userId="cb1085646562e298" providerId="LiveId" clId="{3DAEF967-9D3D-4999-B5EB-DA38518F2EB9}" dt="2023-04-15T14:53:49.937" v="1122" actId="20577"/>
          <ac:spMkLst>
            <pc:docMk/>
            <pc:sldMk cId="1267470573" sldId="258"/>
            <ac:spMk id="3" creationId="{DE626649-6027-F840-A247-19E1E086CB54}"/>
          </ac:spMkLst>
        </pc:spChg>
      </pc:sldChg>
      <pc:sldChg chg="modSp new mod">
        <pc:chgData name="Abdul Waheed" userId="cb1085646562e298" providerId="LiveId" clId="{3DAEF967-9D3D-4999-B5EB-DA38518F2EB9}" dt="2023-04-15T14:47:44.797" v="1069" actId="207"/>
        <pc:sldMkLst>
          <pc:docMk/>
          <pc:sldMk cId="2916954841" sldId="259"/>
        </pc:sldMkLst>
        <pc:spChg chg="mod">
          <ac:chgData name="Abdul Waheed" userId="cb1085646562e298" providerId="LiveId" clId="{3DAEF967-9D3D-4999-B5EB-DA38518F2EB9}" dt="2023-04-15T14:47:44.797" v="1069" actId="207"/>
          <ac:spMkLst>
            <pc:docMk/>
            <pc:sldMk cId="2916954841" sldId="259"/>
            <ac:spMk id="2" creationId="{F4CB1B77-BA70-69F8-ACCB-B3A2CDEFA41C}"/>
          </ac:spMkLst>
        </pc:spChg>
        <pc:spChg chg="mod">
          <ac:chgData name="Abdul Waheed" userId="cb1085646562e298" providerId="LiveId" clId="{3DAEF967-9D3D-4999-B5EB-DA38518F2EB9}" dt="2023-04-14T16:42:44.875" v="573" actId="1076"/>
          <ac:spMkLst>
            <pc:docMk/>
            <pc:sldMk cId="2916954841" sldId="259"/>
            <ac:spMk id="3" creationId="{B26623D1-CD86-007A-A179-41FCA3CAC09F}"/>
          </ac:spMkLst>
        </pc:spChg>
      </pc:sldChg>
      <pc:sldChg chg="modSp new mod">
        <pc:chgData name="Abdul Waheed" userId="cb1085646562e298" providerId="LiveId" clId="{3DAEF967-9D3D-4999-B5EB-DA38518F2EB9}" dt="2023-04-15T20:33:10.336" v="1309" actId="207"/>
        <pc:sldMkLst>
          <pc:docMk/>
          <pc:sldMk cId="1313417561" sldId="260"/>
        </pc:sldMkLst>
        <pc:spChg chg="mod">
          <ac:chgData name="Abdul Waheed" userId="cb1085646562e298" providerId="LiveId" clId="{3DAEF967-9D3D-4999-B5EB-DA38518F2EB9}" dt="2023-04-15T20:33:10.336" v="1309" actId="207"/>
          <ac:spMkLst>
            <pc:docMk/>
            <pc:sldMk cId="1313417561" sldId="260"/>
            <ac:spMk id="2" creationId="{55AC1B8F-2FC7-698C-3A6E-7BAC107F5DD4}"/>
          </ac:spMkLst>
        </pc:spChg>
        <pc:spChg chg="mod">
          <ac:chgData name="Abdul Waheed" userId="cb1085646562e298" providerId="LiveId" clId="{3DAEF967-9D3D-4999-B5EB-DA38518F2EB9}" dt="2023-04-14T19:17:42.755" v="696" actId="20577"/>
          <ac:spMkLst>
            <pc:docMk/>
            <pc:sldMk cId="1313417561" sldId="260"/>
            <ac:spMk id="3" creationId="{249B07ED-6312-5E2B-62E9-3E49FD2DAD17}"/>
          </ac:spMkLst>
        </pc:spChg>
      </pc:sldChg>
      <pc:sldChg chg="modSp new mod">
        <pc:chgData name="Abdul Waheed" userId="cb1085646562e298" providerId="LiveId" clId="{3DAEF967-9D3D-4999-B5EB-DA38518F2EB9}" dt="2023-04-15T20:33:20.035" v="1310" actId="207"/>
        <pc:sldMkLst>
          <pc:docMk/>
          <pc:sldMk cId="3520483695" sldId="261"/>
        </pc:sldMkLst>
        <pc:spChg chg="mod">
          <ac:chgData name="Abdul Waheed" userId="cb1085646562e298" providerId="LiveId" clId="{3DAEF967-9D3D-4999-B5EB-DA38518F2EB9}" dt="2023-04-15T20:33:20.035" v="1310" actId="207"/>
          <ac:spMkLst>
            <pc:docMk/>
            <pc:sldMk cId="3520483695" sldId="261"/>
            <ac:spMk id="2" creationId="{C2295AB5-7824-CAC8-DE30-29108EBEDD9C}"/>
          </ac:spMkLst>
        </pc:spChg>
        <pc:spChg chg="mod">
          <ac:chgData name="Abdul Waheed" userId="cb1085646562e298" providerId="LiveId" clId="{3DAEF967-9D3D-4999-B5EB-DA38518F2EB9}" dt="2023-04-15T16:11:20.642" v="1193" actId="20577"/>
          <ac:spMkLst>
            <pc:docMk/>
            <pc:sldMk cId="3520483695" sldId="261"/>
            <ac:spMk id="3" creationId="{40E81A37-D4BB-4261-B7F5-D822788589DE}"/>
          </ac:spMkLst>
        </pc:spChg>
      </pc:sldChg>
      <pc:sldChg chg="modSp new mod">
        <pc:chgData name="Abdul Waheed" userId="cb1085646562e298" providerId="LiveId" clId="{3DAEF967-9D3D-4999-B5EB-DA38518F2EB9}" dt="2023-04-15T20:33:28.988" v="1311" actId="207"/>
        <pc:sldMkLst>
          <pc:docMk/>
          <pc:sldMk cId="62211831" sldId="262"/>
        </pc:sldMkLst>
        <pc:spChg chg="mod">
          <ac:chgData name="Abdul Waheed" userId="cb1085646562e298" providerId="LiveId" clId="{3DAEF967-9D3D-4999-B5EB-DA38518F2EB9}" dt="2023-04-15T20:33:28.988" v="1311" actId="207"/>
          <ac:spMkLst>
            <pc:docMk/>
            <pc:sldMk cId="62211831" sldId="262"/>
            <ac:spMk id="2" creationId="{986E936B-4265-774F-9DBC-CCEC19324CBA}"/>
          </ac:spMkLst>
        </pc:spChg>
        <pc:spChg chg="mod">
          <ac:chgData name="Abdul Waheed" userId="cb1085646562e298" providerId="LiveId" clId="{3DAEF967-9D3D-4999-B5EB-DA38518F2EB9}" dt="2023-04-15T14:39:27.880" v="1063" actId="20577"/>
          <ac:spMkLst>
            <pc:docMk/>
            <pc:sldMk cId="62211831" sldId="262"/>
            <ac:spMk id="3" creationId="{A337DE53-8113-C71F-7DCE-10E21485CDF5}"/>
          </ac:spMkLst>
        </pc:spChg>
      </pc:sldChg>
      <pc:sldChg chg="new del">
        <pc:chgData name="Abdul Waheed" userId="cb1085646562e298" providerId="LiveId" clId="{3DAEF967-9D3D-4999-B5EB-DA38518F2EB9}" dt="2023-04-15T16:25:47.408" v="1303" actId="47"/>
        <pc:sldMkLst>
          <pc:docMk/>
          <pc:sldMk cId="1986668019" sldId="263"/>
        </pc:sldMkLst>
      </pc:sldChg>
      <pc:sldChg chg="addSp delSp modSp add mod setBg">
        <pc:chgData name="Abdul Waheed" userId="cb1085646562e298" providerId="LiveId" clId="{3DAEF967-9D3D-4999-B5EB-DA38518F2EB9}" dt="2023-04-15T16:14:34.292" v="1221"/>
        <pc:sldMkLst>
          <pc:docMk/>
          <pc:sldMk cId="3762611189" sldId="280"/>
        </pc:sldMkLst>
        <pc:spChg chg="add del mod">
          <ac:chgData name="Abdul Waheed" userId="cb1085646562e298" providerId="LiveId" clId="{3DAEF967-9D3D-4999-B5EB-DA38518F2EB9}" dt="2023-04-15T14:56:33.501" v="1135" actId="21"/>
          <ac:spMkLst>
            <pc:docMk/>
            <pc:sldMk cId="3762611189" sldId="280"/>
            <ac:spMk id="6" creationId="{880C53DE-C5E7-1C04-41BE-99235BDEF4FC}"/>
          </ac:spMkLst>
        </pc:spChg>
        <pc:spChg chg="mod">
          <ac:chgData name="Abdul Waheed" userId="cb1085646562e298" providerId="LiveId" clId="{3DAEF967-9D3D-4999-B5EB-DA38518F2EB9}" dt="2023-04-15T16:14:34.292" v="1221"/>
          <ac:spMkLst>
            <pc:docMk/>
            <pc:sldMk cId="3762611189" sldId="280"/>
            <ac:spMk id="13" creationId="{DB4BB086-6296-4389-A7DA-50162EC1AC2F}"/>
          </ac:spMkLst>
        </pc:spChg>
        <pc:picChg chg="del">
          <ac:chgData name="Abdul Waheed" userId="cb1085646562e298" providerId="LiveId" clId="{3DAEF967-9D3D-4999-B5EB-DA38518F2EB9}" dt="2023-04-15T14:55:13.239" v="1127" actId="478"/>
          <ac:picMkLst>
            <pc:docMk/>
            <pc:sldMk cId="3762611189" sldId="280"/>
            <ac:picMk id="2" creationId="{00000000-0000-0000-0000-000000000000}"/>
          </ac:picMkLst>
        </pc:picChg>
        <pc:picChg chg="mod">
          <ac:chgData name="Abdul Waheed" userId="cb1085646562e298" providerId="LiveId" clId="{3DAEF967-9D3D-4999-B5EB-DA38518F2EB9}" dt="2023-04-15T16:04:02.521" v="1160" actId="14100"/>
          <ac:picMkLst>
            <pc:docMk/>
            <pc:sldMk cId="3762611189" sldId="280"/>
            <ac:picMk id="3" creationId="{D3266AF9-F8E3-49CD-86B4-96C4275A9AEC}"/>
          </ac:picMkLst>
        </pc:picChg>
        <pc:picChg chg="del">
          <ac:chgData name="Abdul Waheed" userId="cb1085646562e298" providerId="LiveId" clId="{3DAEF967-9D3D-4999-B5EB-DA38518F2EB9}" dt="2023-04-15T14:55:11.072" v="1126" actId="478"/>
          <ac:picMkLst>
            <pc:docMk/>
            <pc:sldMk cId="3762611189" sldId="280"/>
            <ac:picMk id="4" creationId="{00000000-0000-0000-0000-000000000000}"/>
          </ac:picMkLst>
        </pc:picChg>
        <pc:picChg chg="del">
          <ac:chgData name="Abdul Waheed" userId="cb1085646562e298" providerId="LiveId" clId="{3DAEF967-9D3D-4999-B5EB-DA38518F2EB9}" dt="2023-04-15T14:55:08.663" v="1125" actId="478"/>
          <ac:picMkLst>
            <pc:docMk/>
            <pc:sldMk cId="3762611189" sldId="280"/>
            <ac:picMk id="5" creationId="{4E323BB9-F1DA-49BD-AA18-487A92A72DEB}"/>
          </ac:picMkLst>
        </pc:picChg>
        <pc:picChg chg="add mod">
          <ac:chgData name="Abdul Waheed" userId="cb1085646562e298" providerId="LiveId" clId="{3DAEF967-9D3D-4999-B5EB-DA38518F2EB9}" dt="2023-04-15T16:03:35.151" v="1154" actId="1076"/>
          <ac:picMkLst>
            <pc:docMk/>
            <pc:sldMk cId="3762611189" sldId="280"/>
            <ac:picMk id="9" creationId="{650E13F2-3339-4302-B687-DA9D8CE2C837}"/>
          </ac:picMkLst>
        </pc:picChg>
        <pc:picChg chg="mod">
          <ac:chgData name="Abdul Waheed" userId="cb1085646562e298" providerId="LiveId" clId="{3DAEF967-9D3D-4999-B5EB-DA38518F2EB9}" dt="2023-04-15T16:03:58.526" v="1159" actId="14100"/>
          <ac:picMkLst>
            <pc:docMk/>
            <pc:sldMk cId="3762611189" sldId="280"/>
            <ac:picMk id="10" creationId="{00000000-0000-0000-0000-000000000000}"/>
          </ac:picMkLst>
        </pc:picChg>
        <pc:picChg chg="add del mod">
          <ac:chgData name="Abdul Waheed" userId="cb1085646562e298" providerId="LiveId" clId="{3DAEF967-9D3D-4999-B5EB-DA38518F2EB9}" dt="2023-04-15T15:59:13.605" v="1141" actId="931"/>
          <ac:picMkLst>
            <pc:docMk/>
            <pc:sldMk cId="3762611189" sldId="280"/>
            <ac:picMk id="12" creationId="{15DEFB36-6804-C9C9-6405-57D52CDA3BF0}"/>
          </ac:picMkLst>
        </pc:picChg>
        <pc:picChg chg="add del mod">
          <ac:chgData name="Abdul Waheed" userId="cb1085646562e298" providerId="LiveId" clId="{3DAEF967-9D3D-4999-B5EB-DA38518F2EB9}" dt="2023-04-15T16:00:50.918" v="1143" actId="931"/>
          <ac:picMkLst>
            <pc:docMk/>
            <pc:sldMk cId="3762611189" sldId="280"/>
            <ac:picMk id="15" creationId="{8C8EC7BD-1507-97B8-57B1-2FF8779DF847}"/>
          </ac:picMkLst>
        </pc:picChg>
        <pc:picChg chg="add mod">
          <ac:chgData name="Abdul Waheed" userId="cb1085646562e298" providerId="LiveId" clId="{3DAEF967-9D3D-4999-B5EB-DA38518F2EB9}" dt="2023-04-15T16:03:50.824" v="1157" actId="14100"/>
          <ac:picMkLst>
            <pc:docMk/>
            <pc:sldMk cId="3762611189" sldId="280"/>
            <ac:picMk id="17" creationId="{3A7C3E17-9F7A-CE50-B91A-66C406F9CFB6}"/>
          </ac:picMkLst>
        </pc:picChg>
        <pc:picChg chg="del">
          <ac:chgData name="Abdul Waheed" userId="cb1085646562e298" providerId="LiveId" clId="{3DAEF967-9D3D-4999-B5EB-DA38518F2EB9}" dt="2023-04-15T14:55:15.170" v="1128" actId="478"/>
          <ac:picMkLst>
            <pc:docMk/>
            <pc:sldMk cId="3762611189" sldId="280"/>
            <ac:picMk id="1032" creationId="{717757C3-EBD3-4E04-8CFC-F6A6B92C59B7}"/>
          </ac:picMkLst>
        </pc:picChg>
      </pc:sldChg>
      <pc:sldChg chg="addSp modSp new">
        <pc:chgData name="Abdul Waheed" userId="cb1085646562e298" providerId="LiveId" clId="{3DAEF967-9D3D-4999-B5EB-DA38518F2EB9}" dt="2023-04-15T16:25:40.627" v="1302" actId="962"/>
        <pc:sldMkLst>
          <pc:docMk/>
          <pc:sldMk cId="2749948129" sldId="281"/>
        </pc:sldMkLst>
        <pc:picChg chg="add mod">
          <ac:chgData name="Abdul Waheed" userId="cb1085646562e298" providerId="LiveId" clId="{3DAEF967-9D3D-4999-B5EB-DA38518F2EB9}" dt="2023-04-15T16:25:40.627" v="1302" actId="962"/>
          <ac:picMkLst>
            <pc:docMk/>
            <pc:sldMk cId="2749948129" sldId="281"/>
            <ac:picMk id="3" creationId="{469CC6E2-952A-4740-042A-CB801CDDE74F}"/>
          </ac:picMkLst>
        </pc:picChg>
      </pc:sldChg>
      <pc:sldChg chg="new del">
        <pc:chgData name="Abdul Waheed" userId="cb1085646562e298" providerId="LiveId" clId="{3DAEF967-9D3D-4999-B5EB-DA38518F2EB9}" dt="2023-04-15T20:32:21.382" v="1307" actId="47"/>
        <pc:sldMkLst>
          <pc:docMk/>
          <pc:sldMk cId="697700458" sldId="28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A31DC-D073-4EAB-A97A-9104272A9D54}" type="doc">
      <dgm:prSet loTypeId="urn:microsoft.com/office/officeart/2005/8/layout/chevron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7867E7-CB03-411D-89A7-0D19B6DF58BC}">
      <dgm:prSet phldrT="[Text]"/>
      <dgm:spPr/>
      <dgm:t>
        <a:bodyPr/>
        <a:lstStyle/>
        <a:p>
          <a:endParaRPr lang="en-US" dirty="0"/>
        </a:p>
      </dgm:t>
    </dgm:pt>
    <dgm:pt modelId="{33316BBC-FCA3-480A-9A3D-7EF7F8DADED4}" type="parTrans" cxnId="{19BEA888-BEC2-4B2E-B794-6E10E0DF7614}">
      <dgm:prSet/>
      <dgm:spPr/>
      <dgm:t>
        <a:bodyPr/>
        <a:lstStyle/>
        <a:p>
          <a:endParaRPr lang="en-US"/>
        </a:p>
      </dgm:t>
    </dgm:pt>
    <dgm:pt modelId="{B8CD171C-3159-4695-A0CA-82E8BC593813}" type="sibTrans" cxnId="{19BEA888-BEC2-4B2E-B794-6E10E0DF7614}">
      <dgm:prSet/>
      <dgm:spPr/>
      <dgm:t>
        <a:bodyPr/>
        <a:lstStyle/>
        <a:p>
          <a:endParaRPr lang="en-US"/>
        </a:p>
      </dgm:t>
    </dgm:pt>
    <dgm:pt modelId="{33A72A96-46E1-47DC-99C7-9950FF652314}">
      <dgm:prSet phldrT="[Text]"/>
      <dgm:spPr/>
      <dgm:t>
        <a:bodyPr/>
        <a:lstStyle/>
        <a:p>
          <a:endParaRPr lang="en-US" dirty="0"/>
        </a:p>
      </dgm:t>
    </dgm:pt>
    <dgm:pt modelId="{D62D2D46-7738-41DC-851C-3CEF9C1238B9}" type="parTrans" cxnId="{C97DF220-531C-41C5-9B4D-979D219D7E20}">
      <dgm:prSet/>
      <dgm:spPr/>
      <dgm:t>
        <a:bodyPr/>
        <a:lstStyle/>
        <a:p>
          <a:endParaRPr lang="en-US"/>
        </a:p>
      </dgm:t>
    </dgm:pt>
    <dgm:pt modelId="{248F7022-CD51-460E-B698-AA9990E5CF73}" type="sibTrans" cxnId="{C97DF220-531C-41C5-9B4D-979D219D7E20}">
      <dgm:prSet/>
      <dgm:spPr/>
      <dgm:t>
        <a:bodyPr/>
        <a:lstStyle/>
        <a:p>
          <a:endParaRPr lang="en-US"/>
        </a:p>
      </dgm:t>
    </dgm:pt>
    <dgm:pt modelId="{0999F624-0B9E-429C-AB10-1B0247B0ED29}">
      <dgm:prSet phldrT="[Text]"/>
      <dgm:spPr/>
      <dgm:t>
        <a:bodyPr/>
        <a:lstStyle/>
        <a:p>
          <a:endParaRPr lang="en-US" dirty="0"/>
        </a:p>
      </dgm:t>
    </dgm:pt>
    <dgm:pt modelId="{5066C83E-E4F3-4715-9C9D-3E531A8878FB}" type="parTrans" cxnId="{5B71D850-0C34-42B6-8EBE-968C993B0F5A}">
      <dgm:prSet/>
      <dgm:spPr/>
      <dgm:t>
        <a:bodyPr/>
        <a:lstStyle/>
        <a:p>
          <a:endParaRPr lang="en-US"/>
        </a:p>
      </dgm:t>
    </dgm:pt>
    <dgm:pt modelId="{88494BA5-20DE-4FDF-86A6-9B5DDDB097EB}" type="sibTrans" cxnId="{5B71D850-0C34-42B6-8EBE-968C993B0F5A}">
      <dgm:prSet/>
      <dgm:spPr/>
      <dgm:t>
        <a:bodyPr/>
        <a:lstStyle/>
        <a:p>
          <a:endParaRPr lang="en-US"/>
        </a:p>
      </dgm:t>
    </dgm:pt>
    <dgm:pt modelId="{51C02A17-F51F-42C2-975C-DCAAD8CECD61}">
      <dgm:prSet phldrT="[Text]"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Data Visualization and Dashboarding using Power Bi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A30590-B3D5-457E-8AD5-7E397055ADE8}" type="parTrans" cxnId="{A8BA30A1-F320-4D9D-93F7-5B705E608E4B}">
      <dgm:prSet/>
      <dgm:spPr/>
      <dgm:t>
        <a:bodyPr/>
        <a:lstStyle/>
        <a:p>
          <a:endParaRPr lang="en-US"/>
        </a:p>
      </dgm:t>
    </dgm:pt>
    <dgm:pt modelId="{DBB87C3C-6106-47B7-82D7-CE2B32447621}" type="sibTrans" cxnId="{A8BA30A1-F320-4D9D-93F7-5B705E608E4B}">
      <dgm:prSet/>
      <dgm:spPr/>
      <dgm:t>
        <a:bodyPr/>
        <a:lstStyle/>
        <a:p>
          <a:endParaRPr lang="en-US"/>
        </a:p>
      </dgm:t>
    </dgm:pt>
    <dgm:pt modelId="{4C64CF04-338F-4B7D-A71C-2400333C1E62}">
      <dgm:prSet phldrT="[Text]"/>
      <dgm:spPr/>
      <dgm:t>
        <a:bodyPr/>
        <a:lstStyle/>
        <a:p>
          <a:endParaRPr lang="en-US" dirty="0"/>
        </a:p>
      </dgm:t>
    </dgm:pt>
    <dgm:pt modelId="{16EA0922-4650-4764-9434-66BDB1645E2F}" type="parTrans" cxnId="{F6DEBA84-CCD4-4B50-A0FE-C744191A7E43}">
      <dgm:prSet/>
      <dgm:spPr/>
      <dgm:t>
        <a:bodyPr/>
        <a:lstStyle/>
        <a:p>
          <a:endParaRPr lang="en-US"/>
        </a:p>
      </dgm:t>
    </dgm:pt>
    <dgm:pt modelId="{6CD1646E-2610-4D75-B9D6-0AB7320FF18E}" type="sibTrans" cxnId="{F6DEBA84-CCD4-4B50-A0FE-C744191A7E43}">
      <dgm:prSet/>
      <dgm:spPr/>
      <dgm:t>
        <a:bodyPr/>
        <a:lstStyle/>
        <a:p>
          <a:endParaRPr lang="en-US"/>
        </a:p>
      </dgm:t>
    </dgm:pt>
    <dgm:pt modelId="{78406495-6969-4929-862B-0300FBAAE9B9}">
      <dgm:prSet phldrT="[Text]"/>
      <dgm:spPr/>
      <dgm:t>
        <a:bodyPr/>
        <a:lstStyle/>
        <a:p>
          <a:endParaRPr lang="en-US" dirty="0"/>
        </a:p>
      </dgm:t>
    </dgm:pt>
    <dgm:pt modelId="{5343098A-5CC1-4C4B-BD06-784C833069BE}" type="parTrans" cxnId="{0959CE3C-B949-47D4-8A15-A20FDB38ECBA}">
      <dgm:prSet/>
      <dgm:spPr/>
      <dgm:t>
        <a:bodyPr/>
        <a:lstStyle/>
        <a:p>
          <a:endParaRPr lang="en-US"/>
        </a:p>
      </dgm:t>
    </dgm:pt>
    <dgm:pt modelId="{ACA4523A-402F-471E-A2DD-6C9C07CE865F}" type="sibTrans" cxnId="{0959CE3C-B949-47D4-8A15-A20FDB38ECBA}">
      <dgm:prSet/>
      <dgm:spPr/>
      <dgm:t>
        <a:bodyPr/>
        <a:lstStyle/>
        <a:p>
          <a:endParaRPr lang="en-US"/>
        </a:p>
      </dgm:t>
    </dgm:pt>
    <dgm:pt modelId="{90838F36-04D1-4B60-91A2-8073DE8C53F6}">
      <dgm:prSet phldrT="[Text]"/>
      <dgm:spPr/>
      <dgm:t>
        <a:bodyPr/>
        <a:lstStyle/>
        <a:p>
          <a:endParaRPr lang="en-US" dirty="0"/>
        </a:p>
      </dgm:t>
    </dgm:pt>
    <dgm:pt modelId="{E7AC72C8-C51B-4372-A0C3-934BCBDCB756}" type="parTrans" cxnId="{197015B7-D315-438D-9190-C1F781245367}">
      <dgm:prSet/>
      <dgm:spPr/>
      <dgm:t>
        <a:bodyPr/>
        <a:lstStyle/>
        <a:p>
          <a:endParaRPr lang="en-US"/>
        </a:p>
      </dgm:t>
    </dgm:pt>
    <dgm:pt modelId="{9023E60F-1CB9-4A37-8601-E9834291CFE6}" type="sibTrans" cxnId="{197015B7-D315-438D-9190-C1F781245367}">
      <dgm:prSet/>
      <dgm:spPr/>
      <dgm:t>
        <a:bodyPr/>
        <a:lstStyle/>
        <a:p>
          <a:endParaRPr lang="en-US"/>
        </a:p>
      </dgm:t>
    </dgm:pt>
    <dgm:pt modelId="{FE622DB7-D7CA-48AF-9400-468BA79B4381}">
      <dgm:prSet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Technical</a:t>
          </a:r>
          <a:r>
            <a: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Stacks</a:t>
          </a:r>
          <a:endParaRPr lang="en-US" sz="24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CF43C8-6FF9-4441-A61C-47519813DBCD}" type="parTrans" cxnId="{4871A7C4-58C2-4F29-8B6F-5EADD0F09C36}">
      <dgm:prSet/>
      <dgm:spPr/>
      <dgm:t>
        <a:bodyPr/>
        <a:lstStyle/>
        <a:p>
          <a:endParaRPr lang="en-US"/>
        </a:p>
      </dgm:t>
    </dgm:pt>
    <dgm:pt modelId="{1ED39034-9180-4B1D-A38C-A7A408B95165}" type="sibTrans" cxnId="{4871A7C4-58C2-4F29-8B6F-5EADD0F09C36}">
      <dgm:prSet/>
      <dgm:spPr/>
      <dgm:t>
        <a:bodyPr/>
        <a:lstStyle/>
        <a:p>
          <a:endParaRPr lang="en-US"/>
        </a:p>
      </dgm:t>
    </dgm:pt>
    <dgm:pt modelId="{9B6591EF-D8C9-464E-8D36-69A4FC949C7E}">
      <dgm:prSet custT="1"/>
      <dgm:spPr/>
      <dgm:t>
        <a:bodyPr/>
        <a:lstStyle/>
        <a:p>
          <a:r>
            <a:rPr lang="en-IN" sz="2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Data  Pre-processing using python</a:t>
          </a:r>
          <a:endParaRPr lang="en-US" sz="2000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C518D9-0502-41D2-A202-87FC3ABC0192}" type="parTrans" cxnId="{9F469E23-46DF-43A8-9C96-B647FBEFF4E4}">
      <dgm:prSet/>
      <dgm:spPr/>
      <dgm:t>
        <a:bodyPr/>
        <a:lstStyle/>
        <a:p>
          <a:endParaRPr lang="en-US"/>
        </a:p>
      </dgm:t>
    </dgm:pt>
    <dgm:pt modelId="{D6AF9AC3-A4FB-4154-BF20-0B8942684DC1}" type="sibTrans" cxnId="{9F469E23-46DF-43A8-9C96-B647FBEFF4E4}">
      <dgm:prSet/>
      <dgm:spPr/>
      <dgm:t>
        <a:bodyPr/>
        <a:lstStyle/>
        <a:p>
          <a:endParaRPr lang="en-US"/>
        </a:p>
      </dgm:t>
    </dgm:pt>
    <dgm:pt modelId="{0D64869C-9E94-4034-9716-942A38EB1762}">
      <dgm:prSet custT="1"/>
      <dgm:spPr/>
      <dgm:t>
        <a:bodyPr/>
        <a:lstStyle/>
        <a:p>
          <a:r>
            <a:rPr lang="en-IN" sz="2000" b="0" i="0" dirty="0">
              <a:solidFill>
                <a:schemeClr val="bg1"/>
              </a:solidFill>
              <a:effectLst/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Data Analysis using SQL</a:t>
          </a:r>
          <a:endParaRPr lang="en-US" sz="2000" b="0" dirty="0">
            <a:solidFill>
              <a:schemeClr val="bg1"/>
            </a:solidFill>
            <a:highlight>
              <a:srgbClr val="C0C0C0"/>
            </a:highlight>
          </a:endParaRPr>
        </a:p>
      </dgm:t>
    </dgm:pt>
    <dgm:pt modelId="{31D3B061-EF3E-4613-859B-71377B1CE340}" type="parTrans" cxnId="{81C8F82C-9E08-4212-85D8-2822AEBB8BD0}">
      <dgm:prSet/>
      <dgm:spPr/>
      <dgm:t>
        <a:bodyPr/>
        <a:lstStyle/>
        <a:p>
          <a:endParaRPr lang="en-US"/>
        </a:p>
      </dgm:t>
    </dgm:pt>
    <dgm:pt modelId="{C2EB95F6-8EFD-4515-B7E0-27AA0E9B4C11}" type="sibTrans" cxnId="{81C8F82C-9E08-4212-85D8-2822AEBB8BD0}">
      <dgm:prSet/>
      <dgm:spPr/>
      <dgm:t>
        <a:bodyPr/>
        <a:lstStyle/>
        <a:p>
          <a:endParaRPr lang="en-US"/>
        </a:p>
      </dgm:t>
    </dgm:pt>
    <dgm:pt modelId="{595C5F8C-B4F2-4861-B334-769EA20FF272}">
      <dgm:prSet custT="1"/>
      <dgm:spPr/>
      <dgm:t>
        <a:bodyPr/>
        <a:lstStyle/>
        <a:p>
          <a:r>
            <a:rPr lang="en-IN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Project Description</a:t>
          </a:r>
        </a:p>
      </dgm:t>
    </dgm:pt>
    <dgm:pt modelId="{A2E57F49-C894-4F20-AC2C-DBF0A8704031}" type="parTrans" cxnId="{576D3B25-AAEA-45EF-A2F1-FB9C68BE9C85}">
      <dgm:prSet/>
      <dgm:spPr/>
      <dgm:t>
        <a:bodyPr/>
        <a:lstStyle/>
        <a:p>
          <a:endParaRPr lang="en-IN"/>
        </a:p>
      </dgm:t>
    </dgm:pt>
    <dgm:pt modelId="{FA0C058E-067E-4501-94C1-32404BE08DF6}" type="sibTrans" cxnId="{576D3B25-AAEA-45EF-A2F1-FB9C68BE9C85}">
      <dgm:prSet/>
      <dgm:spPr/>
      <dgm:t>
        <a:bodyPr/>
        <a:lstStyle/>
        <a:p>
          <a:endParaRPr lang="en-IN"/>
        </a:p>
      </dgm:t>
    </dgm:pt>
    <dgm:pt modelId="{65496E24-3CB5-4DB3-B163-3A9CFC7EF4AD}">
      <dgm:prSet custT="1"/>
      <dgm:spPr/>
      <dgm:t>
        <a:bodyPr/>
        <a:lstStyle/>
        <a:p>
          <a:r>
            <a:rPr lang="en-US" sz="2000" b="0" i="0" dirty="0">
              <a:solidFill>
                <a:srgbClr val="1D1E3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Step by Step Process of Live Project Execution</a:t>
          </a:r>
          <a:endParaRPr lang="en-IN" sz="2000" b="0" dirty="0"/>
        </a:p>
      </dgm:t>
    </dgm:pt>
    <dgm:pt modelId="{794531FB-2338-4099-ABB8-CB09C952D743}" type="parTrans" cxnId="{4DCDDB85-8BC5-4CD0-8B09-EA68BD137781}">
      <dgm:prSet/>
      <dgm:spPr/>
      <dgm:t>
        <a:bodyPr/>
        <a:lstStyle/>
        <a:p>
          <a:endParaRPr lang="en-IN"/>
        </a:p>
      </dgm:t>
    </dgm:pt>
    <dgm:pt modelId="{EEDE82E5-39DE-4D04-ACEB-82837A4804E4}" type="sibTrans" cxnId="{4DCDDB85-8BC5-4CD0-8B09-EA68BD137781}">
      <dgm:prSet/>
      <dgm:spPr/>
      <dgm:t>
        <a:bodyPr/>
        <a:lstStyle/>
        <a:p>
          <a:endParaRPr lang="en-IN"/>
        </a:p>
      </dgm:t>
    </dgm:pt>
    <dgm:pt modelId="{AAFC4BA0-E153-4785-8218-87CE1568A679}" type="pres">
      <dgm:prSet presAssocID="{DCBA31DC-D073-4EAB-A97A-9104272A9D54}" presName="linearFlow" presStyleCnt="0">
        <dgm:presLayoutVars>
          <dgm:dir/>
          <dgm:animLvl val="lvl"/>
          <dgm:resizeHandles val="exact"/>
        </dgm:presLayoutVars>
      </dgm:prSet>
      <dgm:spPr/>
    </dgm:pt>
    <dgm:pt modelId="{0A7DBB93-6497-4F1D-BDF8-B7EC2BDDF646}" type="pres">
      <dgm:prSet presAssocID="{797867E7-CB03-411D-89A7-0D19B6DF58BC}" presName="composite" presStyleCnt="0"/>
      <dgm:spPr/>
    </dgm:pt>
    <dgm:pt modelId="{FCE4A5CA-3091-463B-B303-B2FABEA8F220}" type="pres">
      <dgm:prSet presAssocID="{797867E7-CB03-411D-89A7-0D19B6DF58BC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7D456F2-95A3-4949-AC3C-896D9C15677B}" type="pres">
      <dgm:prSet presAssocID="{797867E7-CB03-411D-89A7-0D19B6DF58BC}" presName="descendantText" presStyleLbl="alignAcc1" presStyleIdx="0" presStyleCnt="6" custLinFactNeighborX="-255">
        <dgm:presLayoutVars>
          <dgm:bulletEnabled val="1"/>
        </dgm:presLayoutVars>
      </dgm:prSet>
      <dgm:spPr/>
    </dgm:pt>
    <dgm:pt modelId="{A86BB040-6BD4-4A58-99EA-42A43CB9A651}" type="pres">
      <dgm:prSet presAssocID="{B8CD171C-3159-4695-A0CA-82E8BC593813}" presName="sp" presStyleCnt="0"/>
      <dgm:spPr/>
    </dgm:pt>
    <dgm:pt modelId="{98BC5744-FA8A-4D93-88BE-72BDB583A043}" type="pres">
      <dgm:prSet presAssocID="{33A72A96-46E1-47DC-99C7-9950FF652314}" presName="composite" presStyleCnt="0"/>
      <dgm:spPr/>
    </dgm:pt>
    <dgm:pt modelId="{AAF6A702-B588-4E5B-9E93-2CE0F079EC5B}" type="pres">
      <dgm:prSet presAssocID="{33A72A96-46E1-47DC-99C7-9950FF652314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95C978DC-FC59-40C1-BFBE-A7B509D5BA10}" type="pres">
      <dgm:prSet presAssocID="{33A72A96-46E1-47DC-99C7-9950FF652314}" presName="descendantText" presStyleLbl="alignAcc1" presStyleIdx="1" presStyleCnt="6" custAng="0" custScaleX="100604" custLinFactY="28182" custLinFactNeighborX="553" custLinFactNeighborY="100000">
        <dgm:presLayoutVars>
          <dgm:bulletEnabled val="1"/>
        </dgm:presLayoutVars>
      </dgm:prSet>
      <dgm:spPr/>
    </dgm:pt>
    <dgm:pt modelId="{7DA22BE7-8488-45A5-9244-33CAE506703D}" type="pres">
      <dgm:prSet presAssocID="{248F7022-CD51-460E-B698-AA9990E5CF73}" presName="sp" presStyleCnt="0"/>
      <dgm:spPr/>
    </dgm:pt>
    <dgm:pt modelId="{CD53DDBA-E708-40F9-BDE6-1B0CF8B402DD}" type="pres">
      <dgm:prSet presAssocID="{90838F36-04D1-4B60-91A2-8073DE8C53F6}" presName="composite" presStyleCnt="0"/>
      <dgm:spPr/>
    </dgm:pt>
    <dgm:pt modelId="{97D1A83A-7530-48D9-A6FD-2C03694C4385}" type="pres">
      <dgm:prSet presAssocID="{90838F36-04D1-4B60-91A2-8073DE8C53F6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8716E3A4-0615-4DC5-89F6-AF9C73FE7278}" type="pres">
      <dgm:prSet presAssocID="{90838F36-04D1-4B60-91A2-8073DE8C53F6}" presName="descendantText" presStyleLbl="alignAcc1" presStyleIdx="2" presStyleCnt="6" custLinFactY="-34124" custLinFactNeighborX="151" custLinFactNeighborY="-100000">
        <dgm:presLayoutVars>
          <dgm:bulletEnabled val="1"/>
        </dgm:presLayoutVars>
      </dgm:prSet>
      <dgm:spPr/>
    </dgm:pt>
    <dgm:pt modelId="{79DC1714-03E1-4367-ACFC-7A4401F5F12F}" type="pres">
      <dgm:prSet presAssocID="{9023E60F-1CB9-4A37-8601-E9834291CFE6}" presName="sp" presStyleCnt="0"/>
      <dgm:spPr/>
    </dgm:pt>
    <dgm:pt modelId="{C929A5CE-5D93-433E-AB19-EFA9E38BB903}" type="pres">
      <dgm:prSet presAssocID="{78406495-6969-4929-862B-0300FBAAE9B9}" presName="composite" presStyleCnt="0"/>
      <dgm:spPr/>
    </dgm:pt>
    <dgm:pt modelId="{D870C557-ED49-46C7-AB9F-A95E789839AD}" type="pres">
      <dgm:prSet presAssocID="{78406495-6969-4929-862B-0300FBAAE9B9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CC4B2155-74FF-4CB5-9629-CB639C03981A}" type="pres">
      <dgm:prSet presAssocID="{78406495-6969-4929-862B-0300FBAAE9B9}" presName="descendantText" presStyleLbl="alignAcc1" presStyleIdx="3" presStyleCnt="6">
        <dgm:presLayoutVars>
          <dgm:bulletEnabled val="1"/>
        </dgm:presLayoutVars>
      </dgm:prSet>
      <dgm:spPr/>
    </dgm:pt>
    <dgm:pt modelId="{678E5C50-C02A-4B20-8AC9-DADE88C5C06A}" type="pres">
      <dgm:prSet presAssocID="{ACA4523A-402F-471E-A2DD-6C9C07CE865F}" presName="sp" presStyleCnt="0"/>
      <dgm:spPr/>
    </dgm:pt>
    <dgm:pt modelId="{E62A5ECF-0CC9-4C8D-9E97-9A642DE06AA0}" type="pres">
      <dgm:prSet presAssocID="{4C64CF04-338F-4B7D-A71C-2400333C1E62}" presName="composite" presStyleCnt="0"/>
      <dgm:spPr/>
    </dgm:pt>
    <dgm:pt modelId="{55AB8F46-3A85-4131-AB27-D34586470CD4}" type="pres">
      <dgm:prSet presAssocID="{4C64CF04-338F-4B7D-A71C-2400333C1E62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8A5CD9AC-8F81-4E48-B495-CD13E764625E}" type="pres">
      <dgm:prSet presAssocID="{4C64CF04-338F-4B7D-A71C-2400333C1E62}" presName="descendantText" presStyleLbl="alignAcc1" presStyleIdx="4" presStyleCnt="6">
        <dgm:presLayoutVars>
          <dgm:bulletEnabled val="1"/>
        </dgm:presLayoutVars>
      </dgm:prSet>
      <dgm:spPr/>
    </dgm:pt>
    <dgm:pt modelId="{176CCCC0-23ED-4E2F-B417-9050420996A7}" type="pres">
      <dgm:prSet presAssocID="{6CD1646E-2610-4D75-B9D6-0AB7320FF18E}" presName="sp" presStyleCnt="0"/>
      <dgm:spPr/>
    </dgm:pt>
    <dgm:pt modelId="{325572BC-BD96-48B2-A0C3-D9D0C5A8A6CF}" type="pres">
      <dgm:prSet presAssocID="{0999F624-0B9E-429C-AB10-1B0247B0ED29}" presName="composite" presStyleCnt="0"/>
      <dgm:spPr/>
    </dgm:pt>
    <dgm:pt modelId="{66CD56E4-121E-4E89-AA10-06FFA98CE260}" type="pres">
      <dgm:prSet presAssocID="{0999F624-0B9E-429C-AB10-1B0247B0ED29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B339908-8E6F-41DF-8059-D4A371DD20BB}" type="pres">
      <dgm:prSet presAssocID="{0999F624-0B9E-429C-AB10-1B0247B0ED29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C97DF220-531C-41C5-9B4D-979D219D7E20}" srcId="{DCBA31DC-D073-4EAB-A97A-9104272A9D54}" destId="{33A72A96-46E1-47DC-99C7-9950FF652314}" srcOrd="1" destOrd="0" parTransId="{D62D2D46-7738-41DC-851C-3CEF9C1238B9}" sibTransId="{248F7022-CD51-460E-B698-AA9990E5CF73}"/>
    <dgm:cxn modelId="{9F469E23-46DF-43A8-9C96-B647FBEFF4E4}" srcId="{78406495-6969-4929-862B-0300FBAAE9B9}" destId="{9B6591EF-D8C9-464E-8D36-69A4FC949C7E}" srcOrd="0" destOrd="0" parTransId="{EEC518D9-0502-41D2-A202-87FC3ABC0192}" sibTransId="{D6AF9AC3-A4FB-4154-BF20-0B8942684DC1}"/>
    <dgm:cxn modelId="{576D3B25-AAEA-45EF-A2F1-FB9C68BE9C85}" srcId="{797867E7-CB03-411D-89A7-0D19B6DF58BC}" destId="{595C5F8C-B4F2-4861-B334-769EA20FF272}" srcOrd="0" destOrd="0" parTransId="{A2E57F49-C894-4F20-AC2C-DBF0A8704031}" sibTransId="{FA0C058E-067E-4501-94C1-32404BE08DF6}"/>
    <dgm:cxn modelId="{81C8F82C-9E08-4212-85D8-2822AEBB8BD0}" srcId="{4C64CF04-338F-4B7D-A71C-2400333C1E62}" destId="{0D64869C-9E94-4034-9716-942A38EB1762}" srcOrd="0" destOrd="0" parTransId="{31D3B061-EF3E-4613-859B-71377B1CE340}" sibTransId="{C2EB95F6-8EFD-4515-B7E0-27AA0E9B4C11}"/>
    <dgm:cxn modelId="{0959CE3C-B949-47D4-8A15-A20FDB38ECBA}" srcId="{DCBA31DC-D073-4EAB-A97A-9104272A9D54}" destId="{78406495-6969-4929-862B-0300FBAAE9B9}" srcOrd="3" destOrd="0" parTransId="{5343098A-5CC1-4C4B-BD06-784C833069BE}" sibTransId="{ACA4523A-402F-471E-A2DD-6C9C07CE865F}"/>
    <dgm:cxn modelId="{6659DD3C-43DD-490B-9FD1-2C6C50B4A61A}" type="presOf" srcId="{0999F624-0B9E-429C-AB10-1B0247B0ED29}" destId="{66CD56E4-121E-4E89-AA10-06FFA98CE260}" srcOrd="0" destOrd="0" presId="urn:microsoft.com/office/officeart/2005/8/layout/chevron2"/>
    <dgm:cxn modelId="{9908585B-3785-4A3E-A963-C14305960770}" type="presOf" srcId="{0D64869C-9E94-4034-9716-942A38EB1762}" destId="{8A5CD9AC-8F81-4E48-B495-CD13E764625E}" srcOrd="0" destOrd="0" presId="urn:microsoft.com/office/officeart/2005/8/layout/chevron2"/>
    <dgm:cxn modelId="{998FDB6C-6986-4AF1-B3EC-20DA90B01F01}" type="presOf" srcId="{FE622DB7-D7CA-48AF-9400-468BA79B4381}" destId="{8716E3A4-0615-4DC5-89F6-AF9C73FE7278}" srcOrd="0" destOrd="0" presId="urn:microsoft.com/office/officeart/2005/8/layout/chevron2"/>
    <dgm:cxn modelId="{24561C4E-BF05-4E4D-B378-2E2149A1A432}" type="presOf" srcId="{90838F36-04D1-4B60-91A2-8073DE8C53F6}" destId="{97D1A83A-7530-48D9-A6FD-2C03694C4385}" srcOrd="0" destOrd="0" presId="urn:microsoft.com/office/officeart/2005/8/layout/chevron2"/>
    <dgm:cxn modelId="{5B71D850-0C34-42B6-8EBE-968C993B0F5A}" srcId="{DCBA31DC-D073-4EAB-A97A-9104272A9D54}" destId="{0999F624-0B9E-429C-AB10-1B0247B0ED29}" srcOrd="5" destOrd="0" parTransId="{5066C83E-E4F3-4715-9C9D-3E531A8878FB}" sibTransId="{88494BA5-20DE-4FDF-86A6-9B5DDDB097EB}"/>
    <dgm:cxn modelId="{9239D274-368D-4D46-BC44-71D273810E56}" type="presOf" srcId="{4C64CF04-338F-4B7D-A71C-2400333C1E62}" destId="{55AB8F46-3A85-4131-AB27-D34586470CD4}" srcOrd="0" destOrd="0" presId="urn:microsoft.com/office/officeart/2005/8/layout/chevron2"/>
    <dgm:cxn modelId="{F6DEBA84-CCD4-4B50-A0FE-C744191A7E43}" srcId="{DCBA31DC-D073-4EAB-A97A-9104272A9D54}" destId="{4C64CF04-338F-4B7D-A71C-2400333C1E62}" srcOrd="4" destOrd="0" parTransId="{16EA0922-4650-4764-9434-66BDB1645E2F}" sibTransId="{6CD1646E-2610-4D75-B9D6-0AB7320FF18E}"/>
    <dgm:cxn modelId="{4DCDDB85-8BC5-4CD0-8B09-EA68BD137781}" srcId="{33A72A96-46E1-47DC-99C7-9950FF652314}" destId="{65496E24-3CB5-4DB3-B163-3A9CFC7EF4AD}" srcOrd="0" destOrd="0" parTransId="{794531FB-2338-4099-ABB8-CB09C952D743}" sibTransId="{EEDE82E5-39DE-4D04-ACEB-82837A4804E4}"/>
    <dgm:cxn modelId="{19BEA888-BEC2-4B2E-B794-6E10E0DF7614}" srcId="{DCBA31DC-D073-4EAB-A97A-9104272A9D54}" destId="{797867E7-CB03-411D-89A7-0D19B6DF58BC}" srcOrd="0" destOrd="0" parTransId="{33316BBC-FCA3-480A-9A3D-7EF7F8DADED4}" sibTransId="{B8CD171C-3159-4695-A0CA-82E8BC593813}"/>
    <dgm:cxn modelId="{8A8E6F8B-03C1-48C7-A50E-DC1834792F90}" type="presOf" srcId="{797867E7-CB03-411D-89A7-0D19B6DF58BC}" destId="{FCE4A5CA-3091-463B-B303-B2FABEA8F220}" srcOrd="0" destOrd="0" presId="urn:microsoft.com/office/officeart/2005/8/layout/chevron2"/>
    <dgm:cxn modelId="{7B44BF8E-1323-417E-9A63-1788A0840311}" type="presOf" srcId="{78406495-6969-4929-862B-0300FBAAE9B9}" destId="{D870C557-ED49-46C7-AB9F-A95E789839AD}" srcOrd="0" destOrd="0" presId="urn:microsoft.com/office/officeart/2005/8/layout/chevron2"/>
    <dgm:cxn modelId="{A8BA30A1-F320-4D9D-93F7-5B705E608E4B}" srcId="{0999F624-0B9E-429C-AB10-1B0247B0ED29}" destId="{51C02A17-F51F-42C2-975C-DCAAD8CECD61}" srcOrd="0" destOrd="0" parTransId="{99A30590-B3D5-457E-8AD5-7E397055ADE8}" sibTransId="{DBB87C3C-6106-47B7-82D7-CE2B32447621}"/>
    <dgm:cxn modelId="{197015B7-D315-438D-9190-C1F781245367}" srcId="{DCBA31DC-D073-4EAB-A97A-9104272A9D54}" destId="{90838F36-04D1-4B60-91A2-8073DE8C53F6}" srcOrd="2" destOrd="0" parTransId="{E7AC72C8-C51B-4372-A0C3-934BCBDCB756}" sibTransId="{9023E60F-1CB9-4A37-8601-E9834291CFE6}"/>
    <dgm:cxn modelId="{E56C27C0-BF28-48F6-A6D9-A2CDC27D6D7D}" type="presOf" srcId="{51C02A17-F51F-42C2-975C-DCAAD8CECD61}" destId="{CB339908-8E6F-41DF-8059-D4A371DD20BB}" srcOrd="0" destOrd="0" presId="urn:microsoft.com/office/officeart/2005/8/layout/chevron2"/>
    <dgm:cxn modelId="{4871A7C4-58C2-4F29-8B6F-5EADD0F09C36}" srcId="{90838F36-04D1-4B60-91A2-8073DE8C53F6}" destId="{FE622DB7-D7CA-48AF-9400-468BA79B4381}" srcOrd="0" destOrd="0" parTransId="{89CF43C8-6FF9-4441-A61C-47519813DBCD}" sibTransId="{1ED39034-9180-4B1D-A38C-A7A408B95165}"/>
    <dgm:cxn modelId="{EEE64CD9-C529-49A9-92D2-662F8D6C05DD}" type="presOf" srcId="{65496E24-3CB5-4DB3-B163-3A9CFC7EF4AD}" destId="{95C978DC-FC59-40C1-BFBE-A7B509D5BA10}" srcOrd="0" destOrd="0" presId="urn:microsoft.com/office/officeart/2005/8/layout/chevron2"/>
    <dgm:cxn modelId="{C93997DE-822A-463E-98E8-B84F134C4C47}" type="presOf" srcId="{595C5F8C-B4F2-4861-B334-769EA20FF272}" destId="{17D456F2-95A3-4949-AC3C-896D9C15677B}" srcOrd="0" destOrd="0" presId="urn:microsoft.com/office/officeart/2005/8/layout/chevron2"/>
    <dgm:cxn modelId="{B604E2E1-0640-4D6A-AFF3-9EDAF56BBC06}" type="presOf" srcId="{9B6591EF-D8C9-464E-8D36-69A4FC949C7E}" destId="{CC4B2155-74FF-4CB5-9629-CB639C03981A}" srcOrd="0" destOrd="0" presId="urn:microsoft.com/office/officeart/2005/8/layout/chevron2"/>
    <dgm:cxn modelId="{5908B1F6-EAA5-4D65-94D0-8110E85ADAEC}" type="presOf" srcId="{DCBA31DC-D073-4EAB-A97A-9104272A9D54}" destId="{AAFC4BA0-E153-4785-8218-87CE1568A679}" srcOrd="0" destOrd="0" presId="urn:microsoft.com/office/officeart/2005/8/layout/chevron2"/>
    <dgm:cxn modelId="{7C9596F9-1834-4168-8BC3-CB1416A007D9}" type="presOf" srcId="{33A72A96-46E1-47DC-99C7-9950FF652314}" destId="{AAF6A702-B588-4E5B-9E93-2CE0F079EC5B}" srcOrd="0" destOrd="0" presId="urn:microsoft.com/office/officeart/2005/8/layout/chevron2"/>
    <dgm:cxn modelId="{9A03C4C6-0E40-4242-89BF-E3B302B8FF94}" type="presParOf" srcId="{AAFC4BA0-E153-4785-8218-87CE1568A679}" destId="{0A7DBB93-6497-4F1D-BDF8-B7EC2BDDF646}" srcOrd="0" destOrd="0" presId="urn:microsoft.com/office/officeart/2005/8/layout/chevron2"/>
    <dgm:cxn modelId="{59A1EF9F-364D-47EB-850F-0E18B72704A0}" type="presParOf" srcId="{0A7DBB93-6497-4F1D-BDF8-B7EC2BDDF646}" destId="{FCE4A5CA-3091-463B-B303-B2FABEA8F220}" srcOrd="0" destOrd="0" presId="urn:microsoft.com/office/officeart/2005/8/layout/chevron2"/>
    <dgm:cxn modelId="{00A55AC0-8273-4C10-A341-1B30845FBA6D}" type="presParOf" srcId="{0A7DBB93-6497-4F1D-BDF8-B7EC2BDDF646}" destId="{17D456F2-95A3-4949-AC3C-896D9C15677B}" srcOrd="1" destOrd="0" presId="urn:microsoft.com/office/officeart/2005/8/layout/chevron2"/>
    <dgm:cxn modelId="{2FD2E5B2-EDAF-4552-998F-466FB8C01076}" type="presParOf" srcId="{AAFC4BA0-E153-4785-8218-87CE1568A679}" destId="{A86BB040-6BD4-4A58-99EA-42A43CB9A651}" srcOrd="1" destOrd="0" presId="urn:microsoft.com/office/officeart/2005/8/layout/chevron2"/>
    <dgm:cxn modelId="{A3355681-EC96-4BC0-B5A7-A6C48D169CB2}" type="presParOf" srcId="{AAFC4BA0-E153-4785-8218-87CE1568A679}" destId="{98BC5744-FA8A-4D93-88BE-72BDB583A043}" srcOrd="2" destOrd="0" presId="urn:microsoft.com/office/officeart/2005/8/layout/chevron2"/>
    <dgm:cxn modelId="{A6924DD0-3D68-4871-B259-C430EFD2D6C5}" type="presParOf" srcId="{98BC5744-FA8A-4D93-88BE-72BDB583A043}" destId="{AAF6A702-B588-4E5B-9E93-2CE0F079EC5B}" srcOrd="0" destOrd="0" presId="urn:microsoft.com/office/officeart/2005/8/layout/chevron2"/>
    <dgm:cxn modelId="{9F558C62-6227-4A1D-B5FB-7EBE54133A66}" type="presParOf" srcId="{98BC5744-FA8A-4D93-88BE-72BDB583A043}" destId="{95C978DC-FC59-40C1-BFBE-A7B509D5BA10}" srcOrd="1" destOrd="0" presId="urn:microsoft.com/office/officeart/2005/8/layout/chevron2"/>
    <dgm:cxn modelId="{EE2F8F1E-B0F7-4826-937D-AEB5D88DB66C}" type="presParOf" srcId="{AAFC4BA0-E153-4785-8218-87CE1568A679}" destId="{7DA22BE7-8488-45A5-9244-33CAE506703D}" srcOrd="3" destOrd="0" presId="urn:microsoft.com/office/officeart/2005/8/layout/chevron2"/>
    <dgm:cxn modelId="{4550940E-3039-4DBC-9F9F-25631E46136F}" type="presParOf" srcId="{AAFC4BA0-E153-4785-8218-87CE1568A679}" destId="{CD53DDBA-E708-40F9-BDE6-1B0CF8B402DD}" srcOrd="4" destOrd="0" presId="urn:microsoft.com/office/officeart/2005/8/layout/chevron2"/>
    <dgm:cxn modelId="{B9898BD2-0653-4C98-973E-2FD8E9E70328}" type="presParOf" srcId="{CD53DDBA-E708-40F9-BDE6-1B0CF8B402DD}" destId="{97D1A83A-7530-48D9-A6FD-2C03694C4385}" srcOrd="0" destOrd="0" presId="urn:microsoft.com/office/officeart/2005/8/layout/chevron2"/>
    <dgm:cxn modelId="{77B7FF3A-7F7D-444B-9AD9-832246949C5A}" type="presParOf" srcId="{CD53DDBA-E708-40F9-BDE6-1B0CF8B402DD}" destId="{8716E3A4-0615-4DC5-89F6-AF9C73FE7278}" srcOrd="1" destOrd="0" presId="urn:microsoft.com/office/officeart/2005/8/layout/chevron2"/>
    <dgm:cxn modelId="{34D32540-869F-499F-9022-FE204D2BE0C6}" type="presParOf" srcId="{AAFC4BA0-E153-4785-8218-87CE1568A679}" destId="{79DC1714-03E1-4367-ACFC-7A4401F5F12F}" srcOrd="5" destOrd="0" presId="urn:microsoft.com/office/officeart/2005/8/layout/chevron2"/>
    <dgm:cxn modelId="{B0065142-A7E9-438C-BA55-A9560B8F8AEC}" type="presParOf" srcId="{AAFC4BA0-E153-4785-8218-87CE1568A679}" destId="{C929A5CE-5D93-433E-AB19-EFA9E38BB903}" srcOrd="6" destOrd="0" presId="urn:microsoft.com/office/officeart/2005/8/layout/chevron2"/>
    <dgm:cxn modelId="{FC2C27DD-E49B-4F85-802C-8D01A1C7607C}" type="presParOf" srcId="{C929A5CE-5D93-433E-AB19-EFA9E38BB903}" destId="{D870C557-ED49-46C7-AB9F-A95E789839AD}" srcOrd="0" destOrd="0" presId="urn:microsoft.com/office/officeart/2005/8/layout/chevron2"/>
    <dgm:cxn modelId="{06FE7FF0-120F-4A0A-A332-DFD6AD3FAC66}" type="presParOf" srcId="{C929A5CE-5D93-433E-AB19-EFA9E38BB903}" destId="{CC4B2155-74FF-4CB5-9629-CB639C03981A}" srcOrd="1" destOrd="0" presId="urn:microsoft.com/office/officeart/2005/8/layout/chevron2"/>
    <dgm:cxn modelId="{7B91772B-5F2F-47CD-BFC5-77CD5F4FF58E}" type="presParOf" srcId="{AAFC4BA0-E153-4785-8218-87CE1568A679}" destId="{678E5C50-C02A-4B20-8AC9-DADE88C5C06A}" srcOrd="7" destOrd="0" presId="urn:microsoft.com/office/officeart/2005/8/layout/chevron2"/>
    <dgm:cxn modelId="{EC4AEFC7-2773-4F56-A9E3-6EDFCADC37B4}" type="presParOf" srcId="{AAFC4BA0-E153-4785-8218-87CE1568A679}" destId="{E62A5ECF-0CC9-4C8D-9E97-9A642DE06AA0}" srcOrd="8" destOrd="0" presId="urn:microsoft.com/office/officeart/2005/8/layout/chevron2"/>
    <dgm:cxn modelId="{B1E0AE5A-9DA5-434E-9F4B-0B3F047E476C}" type="presParOf" srcId="{E62A5ECF-0CC9-4C8D-9E97-9A642DE06AA0}" destId="{55AB8F46-3A85-4131-AB27-D34586470CD4}" srcOrd="0" destOrd="0" presId="urn:microsoft.com/office/officeart/2005/8/layout/chevron2"/>
    <dgm:cxn modelId="{1C8A0EB0-DF21-4322-82D7-E68B081340C9}" type="presParOf" srcId="{E62A5ECF-0CC9-4C8D-9E97-9A642DE06AA0}" destId="{8A5CD9AC-8F81-4E48-B495-CD13E764625E}" srcOrd="1" destOrd="0" presId="urn:microsoft.com/office/officeart/2005/8/layout/chevron2"/>
    <dgm:cxn modelId="{AEEDA698-DA3C-43C1-B729-CC48C4838234}" type="presParOf" srcId="{AAFC4BA0-E153-4785-8218-87CE1568A679}" destId="{176CCCC0-23ED-4E2F-B417-9050420996A7}" srcOrd="9" destOrd="0" presId="urn:microsoft.com/office/officeart/2005/8/layout/chevron2"/>
    <dgm:cxn modelId="{2766CC88-1258-4AA2-B5CD-BAFC4BF689B0}" type="presParOf" srcId="{AAFC4BA0-E153-4785-8218-87CE1568A679}" destId="{325572BC-BD96-48B2-A0C3-D9D0C5A8A6CF}" srcOrd="10" destOrd="0" presId="urn:microsoft.com/office/officeart/2005/8/layout/chevron2"/>
    <dgm:cxn modelId="{7DC0D71C-4961-4721-9423-DA750488DCB4}" type="presParOf" srcId="{325572BC-BD96-48B2-A0C3-D9D0C5A8A6CF}" destId="{66CD56E4-121E-4E89-AA10-06FFA98CE260}" srcOrd="0" destOrd="0" presId="urn:microsoft.com/office/officeart/2005/8/layout/chevron2"/>
    <dgm:cxn modelId="{76031D5B-D991-4BB6-8468-DF9435142968}" type="presParOf" srcId="{325572BC-BD96-48B2-A0C3-D9D0C5A8A6CF}" destId="{CB339908-8E6F-41DF-8059-D4A371DD20B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4A5CA-3091-463B-B303-B2FABEA8F220}">
      <dsp:nvSpPr>
        <dsp:cNvPr id="0" name=""/>
        <dsp:cNvSpPr/>
      </dsp:nvSpPr>
      <dsp:spPr>
        <a:xfrm rot="5400000">
          <a:off x="-129807" y="121764"/>
          <a:ext cx="780820" cy="54657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-12684" y="277928"/>
        <a:ext cx="546574" cy="234246"/>
      </dsp:txXfrm>
    </dsp:sp>
    <dsp:sp modelId="{17D456F2-95A3-4949-AC3C-896D9C15677B}">
      <dsp:nvSpPr>
        <dsp:cNvPr id="0" name=""/>
        <dsp:cNvSpPr/>
      </dsp:nvSpPr>
      <dsp:spPr>
        <a:xfrm rot="5400000">
          <a:off x="4458989" y="-3941879"/>
          <a:ext cx="507533" cy="8400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Project Description</a:t>
          </a:r>
        </a:p>
      </dsp:txBody>
      <dsp:txXfrm rot="-5400000">
        <a:off x="512468" y="29418"/>
        <a:ext cx="8375799" cy="457981"/>
      </dsp:txXfrm>
    </dsp:sp>
    <dsp:sp modelId="{AAF6A702-B588-4E5B-9E93-2CE0F079EC5B}">
      <dsp:nvSpPr>
        <dsp:cNvPr id="0" name=""/>
        <dsp:cNvSpPr/>
      </dsp:nvSpPr>
      <dsp:spPr>
        <a:xfrm rot="5400000">
          <a:off x="-129807" y="802896"/>
          <a:ext cx="780820" cy="546574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-12684" y="959060"/>
        <a:ext cx="546574" cy="234246"/>
      </dsp:txXfrm>
    </dsp:sp>
    <dsp:sp modelId="{95C978DC-FC59-40C1-BFBE-A7B509D5BA10}">
      <dsp:nvSpPr>
        <dsp:cNvPr id="0" name=""/>
        <dsp:cNvSpPr/>
      </dsp:nvSpPr>
      <dsp:spPr>
        <a:xfrm rot="5400000">
          <a:off x="4480410" y="-2635551"/>
          <a:ext cx="507533" cy="84513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>
              <a:solidFill>
                <a:srgbClr val="1D1E3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Step by Step Process of Live Project Execution</a:t>
          </a:r>
          <a:endParaRPr lang="en-IN" sz="2000" b="0" kern="1200" dirty="0"/>
        </a:p>
      </dsp:txBody>
      <dsp:txXfrm rot="-5400000">
        <a:off x="508519" y="1361116"/>
        <a:ext cx="8426539" cy="457981"/>
      </dsp:txXfrm>
    </dsp:sp>
    <dsp:sp modelId="{97D1A83A-7530-48D9-A6FD-2C03694C4385}">
      <dsp:nvSpPr>
        <dsp:cNvPr id="0" name=""/>
        <dsp:cNvSpPr/>
      </dsp:nvSpPr>
      <dsp:spPr>
        <a:xfrm rot="5400000">
          <a:off x="-129807" y="1484028"/>
          <a:ext cx="780820" cy="546574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-12684" y="1640192"/>
        <a:ext cx="546574" cy="234246"/>
      </dsp:txXfrm>
    </dsp:sp>
    <dsp:sp modelId="{8716E3A4-0615-4DC5-89F6-AF9C73FE7278}">
      <dsp:nvSpPr>
        <dsp:cNvPr id="0" name=""/>
        <dsp:cNvSpPr/>
      </dsp:nvSpPr>
      <dsp:spPr>
        <a:xfrm rot="5400000">
          <a:off x="4493095" y="-3260340"/>
          <a:ext cx="507533" cy="8400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Technical</a:t>
          </a:r>
          <a:r>
            <a:rPr lang="en-US" sz="24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Stacks</a:t>
          </a:r>
          <a:endParaRPr lang="en-US" sz="24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46574" y="710957"/>
        <a:ext cx="8375799" cy="457981"/>
      </dsp:txXfrm>
    </dsp:sp>
    <dsp:sp modelId="{D870C557-ED49-46C7-AB9F-A95E789839AD}">
      <dsp:nvSpPr>
        <dsp:cNvPr id="0" name=""/>
        <dsp:cNvSpPr/>
      </dsp:nvSpPr>
      <dsp:spPr>
        <a:xfrm rot="5400000">
          <a:off x="-129807" y="2165159"/>
          <a:ext cx="780820" cy="546574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-12684" y="2321323"/>
        <a:ext cx="546574" cy="234246"/>
      </dsp:txXfrm>
    </dsp:sp>
    <dsp:sp modelId="{CC4B2155-74FF-4CB5-9629-CB639C03981A}">
      <dsp:nvSpPr>
        <dsp:cNvPr id="0" name=""/>
        <dsp:cNvSpPr/>
      </dsp:nvSpPr>
      <dsp:spPr>
        <a:xfrm rot="5400000">
          <a:off x="4480410" y="-1898484"/>
          <a:ext cx="507533" cy="8400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i="0" kern="12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Data  Pre-processing using python</a:t>
          </a:r>
          <a:endParaRPr lang="en-US" sz="20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33889" y="2072813"/>
        <a:ext cx="8375799" cy="457981"/>
      </dsp:txXfrm>
    </dsp:sp>
    <dsp:sp modelId="{55AB8F46-3A85-4131-AB27-D34586470CD4}">
      <dsp:nvSpPr>
        <dsp:cNvPr id="0" name=""/>
        <dsp:cNvSpPr/>
      </dsp:nvSpPr>
      <dsp:spPr>
        <a:xfrm rot="5400000">
          <a:off x="-129807" y="2846291"/>
          <a:ext cx="780820" cy="546574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-12684" y="3002455"/>
        <a:ext cx="546574" cy="234246"/>
      </dsp:txXfrm>
    </dsp:sp>
    <dsp:sp modelId="{8A5CD9AC-8F81-4E48-B495-CD13E764625E}">
      <dsp:nvSpPr>
        <dsp:cNvPr id="0" name=""/>
        <dsp:cNvSpPr/>
      </dsp:nvSpPr>
      <dsp:spPr>
        <a:xfrm rot="5400000">
          <a:off x="4480410" y="-1217352"/>
          <a:ext cx="507533" cy="8400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i="0" kern="1200" dirty="0">
              <a:solidFill>
                <a:schemeClr val="bg1"/>
              </a:solidFill>
              <a:effectLst/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Data Analysis using SQL</a:t>
          </a:r>
          <a:endParaRPr lang="en-US" sz="2000" b="0" kern="1200" dirty="0">
            <a:solidFill>
              <a:schemeClr val="bg1"/>
            </a:solidFill>
            <a:highlight>
              <a:srgbClr val="C0C0C0"/>
            </a:highlight>
          </a:endParaRPr>
        </a:p>
      </dsp:txBody>
      <dsp:txXfrm rot="-5400000">
        <a:off x="533889" y="2753945"/>
        <a:ext cx="8375799" cy="457981"/>
      </dsp:txXfrm>
    </dsp:sp>
    <dsp:sp modelId="{66CD56E4-121E-4E89-AA10-06FFA98CE260}">
      <dsp:nvSpPr>
        <dsp:cNvPr id="0" name=""/>
        <dsp:cNvSpPr/>
      </dsp:nvSpPr>
      <dsp:spPr>
        <a:xfrm rot="5400000">
          <a:off x="-129807" y="3527423"/>
          <a:ext cx="780820" cy="54657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-12684" y="3683587"/>
        <a:ext cx="546574" cy="234246"/>
      </dsp:txXfrm>
    </dsp:sp>
    <dsp:sp modelId="{CB339908-8E6F-41DF-8059-D4A371DD20BB}">
      <dsp:nvSpPr>
        <dsp:cNvPr id="0" name=""/>
        <dsp:cNvSpPr/>
      </dsp:nvSpPr>
      <dsp:spPr>
        <a:xfrm rot="5400000">
          <a:off x="4480410" y="-536221"/>
          <a:ext cx="507533" cy="8400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Visualization and Dashboarding using Power Bi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33889" y="3435076"/>
        <a:ext cx="8375799" cy="457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E267-36EB-4E4F-AA70-92E51FCE8B62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E5F0-6EF1-4580-82C3-5FC18CCC4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88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E267-36EB-4E4F-AA70-92E51FCE8B62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E5F0-6EF1-4580-82C3-5FC18CCC4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72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E267-36EB-4E4F-AA70-92E51FCE8B62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E5F0-6EF1-4580-82C3-5FC18CCC4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349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E267-36EB-4E4F-AA70-92E51FCE8B62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E5F0-6EF1-4580-82C3-5FC18CCC4F2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1802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E267-36EB-4E4F-AA70-92E51FCE8B62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E5F0-6EF1-4580-82C3-5FC18CCC4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204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E267-36EB-4E4F-AA70-92E51FCE8B62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E5F0-6EF1-4580-82C3-5FC18CCC4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991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E267-36EB-4E4F-AA70-92E51FCE8B62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E5F0-6EF1-4580-82C3-5FC18CCC4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151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E267-36EB-4E4F-AA70-92E51FCE8B62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E5F0-6EF1-4580-82C3-5FC18CCC4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899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E267-36EB-4E4F-AA70-92E51FCE8B62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E5F0-6EF1-4580-82C3-5FC18CCC4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734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0C19E1-9DE6-4D04-AB35-2E7D26EA3606}"/>
              </a:ext>
            </a:extLst>
          </p:cNvPr>
          <p:cNvSpPr/>
          <p:nvPr userDrawn="1"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9CFC5-1877-4792-84F6-F14FE8C7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1605"/>
            <a:ext cx="10515600" cy="507831"/>
          </a:xfrm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290DD-5E4B-4AF4-A455-37AB9786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9B12-CB4D-4236-BBC8-148B142B18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4EFDAE-92C6-4F48-B56A-6750BD98FC8E}"/>
              </a:ext>
            </a:extLst>
          </p:cNvPr>
          <p:cNvCxnSpPr>
            <a:cxnSpLocks/>
          </p:cNvCxnSpPr>
          <p:nvPr userDrawn="1"/>
        </p:nvCxnSpPr>
        <p:spPr>
          <a:xfrm>
            <a:off x="0" y="6457950"/>
            <a:ext cx="9608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02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E267-36EB-4E4F-AA70-92E51FCE8B62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E5F0-6EF1-4580-82C3-5FC18CCC4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40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E267-36EB-4E4F-AA70-92E51FCE8B62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E5F0-6EF1-4580-82C3-5FC18CCC4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77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E267-36EB-4E4F-AA70-92E51FCE8B62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E5F0-6EF1-4580-82C3-5FC18CCC4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27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E267-36EB-4E4F-AA70-92E51FCE8B62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E5F0-6EF1-4580-82C3-5FC18CCC4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12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E267-36EB-4E4F-AA70-92E51FCE8B62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E5F0-6EF1-4580-82C3-5FC18CCC4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94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E267-36EB-4E4F-AA70-92E51FCE8B62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E5F0-6EF1-4580-82C3-5FC18CCC4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35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E267-36EB-4E4F-AA70-92E51FCE8B62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E5F0-6EF1-4580-82C3-5FC18CCC4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65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E267-36EB-4E4F-AA70-92E51FCE8B62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E5F0-6EF1-4580-82C3-5FC18CCC4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07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21E267-36EB-4E4F-AA70-92E51FCE8B62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AE5F0-6EF1-4580-82C3-5FC18CCC4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75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C548-37CB-FA7B-51DE-FD7A70BA0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869173"/>
            <a:ext cx="8390964" cy="4338917"/>
          </a:xfrm>
        </p:spPr>
        <p:txBody>
          <a:bodyPr/>
          <a:lstStyle/>
          <a:p>
            <a:r>
              <a:rPr lang="en-IN" dirty="0"/>
              <a:t>Superstore Sales Analysis and </a:t>
            </a:r>
            <a:r>
              <a:rPr lang="en-IN" dirty="0" err="1"/>
              <a:t>DataVisualization</a:t>
            </a:r>
            <a:r>
              <a:rPr lang="en-IN" dirty="0"/>
              <a:t> project.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962A6-1F4C-0769-7D99-30E180133D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Abdul Waheed</a:t>
            </a:r>
          </a:p>
        </p:txBody>
      </p:sp>
    </p:spTree>
    <p:extLst>
      <p:ext uri="{BB962C8B-B14F-4D97-AF65-F5344CB8AC3E}">
        <p14:creationId xmlns:p14="http://schemas.microsoft.com/office/powerpoint/2010/main" val="163117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45E2-0E8C-850D-293C-8208C761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96B251-D36B-D5B5-B357-79405E736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762986"/>
              </p:ext>
            </p:extLst>
          </p:nvPr>
        </p:nvGraphicFramePr>
        <p:xfrm>
          <a:off x="1103684" y="2061602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402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E6A7-84E1-B186-47FC-AAB4F9C3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94011"/>
          </a:xfrm>
        </p:spPr>
        <p:txBody>
          <a:bodyPr/>
          <a:lstStyle/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26649-6027-F840-A247-19E1E086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137" y="1497104"/>
            <a:ext cx="9404723" cy="4419601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Data Analysis and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Visulization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intends to evaluate real-world superstore sales dataset to solve business problems on the dataset and mine information insights. </a:t>
            </a:r>
          </a:p>
          <a:p>
            <a:pPr marL="0" indent="0">
              <a:buNone/>
            </a:pPr>
            <a:endParaRPr lang="en-US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This project uses SQL to analyze a real-world database, </a:t>
            </a:r>
            <a:r>
              <a:rPr lang="en-US" dirty="0">
                <a:solidFill>
                  <a:srgbClr val="FFFFFF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o extract the most useful information from the dataset. Pre-process the data using Python for improved performance, and to visualize the data using the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PowerBI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tool.</a:t>
            </a:r>
          </a:p>
          <a:p>
            <a:pPr marL="0" indent="0">
              <a:buNone/>
            </a:pPr>
            <a:endParaRPr lang="en-US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to complete this project was provided by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HiCounselor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47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1B77-BA70-69F8-ACCB-B3A2CDEF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5824"/>
            <a:ext cx="9404723" cy="1400530"/>
          </a:xfrm>
        </p:spPr>
        <p:txBody>
          <a:bodyPr/>
          <a:lstStyle/>
          <a:p>
            <a:r>
              <a:rPr lang="en-US" sz="4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by Step Process of Live Project Execution.</a:t>
            </a:r>
            <a:br>
              <a:rPr lang="en-US" b="1" i="0" dirty="0">
                <a:solidFill>
                  <a:schemeClr val="bg1"/>
                </a:solidFill>
                <a:effectLst/>
                <a:latin typeface="SF Pro Display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623D1-CD86-007A-A179-41FCA3CAC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77037"/>
            <a:ext cx="8946541" cy="314661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b="1" i="0" dirty="0">
                <a:solidFill>
                  <a:srgbClr val="FFFFFF"/>
                </a:solidFill>
                <a:effectLst/>
                <a:latin typeface="-apple-system"/>
              </a:rPr>
              <a:t> Data  Pre-processing using python.</a:t>
            </a:r>
          </a:p>
          <a:p>
            <a:pPr marL="457200" indent="-457200">
              <a:buFont typeface="+mj-lt"/>
              <a:buAutoNum type="arabicPeriod"/>
            </a:pPr>
            <a:endParaRPr lang="en-IN" b="1" dirty="0">
              <a:solidFill>
                <a:srgbClr val="FFFFFF"/>
              </a:solidFill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1" i="0" dirty="0">
                <a:solidFill>
                  <a:srgbClr val="FFFFFF"/>
                </a:solidFill>
                <a:effectLst/>
                <a:latin typeface="-apple-system"/>
              </a:rPr>
              <a:t>Data Analysis using SQL.</a:t>
            </a:r>
          </a:p>
          <a:p>
            <a:pPr marL="457200" indent="-457200">
              <a:buFont typeface="+mj-lt"/>
              <a:buAutoNum type="arabicPeriod"/>
            </a:pPr>
            <a:endParaRPr lang="en-IN" b="1" dirty="0">
              <a:solidFill>
                <a:srgbClr val="FFFFFF"/>
              </a:solidFill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rgbClr val="FFFFFF"/>
                </a:solidFill>
                <a:latin typeface="-apple-system"/>
              </a:rPr>
              <a:t>Data Visualization and Dashboarding using power Bi.</a:t>
            </a:r>
            <a:endParaRPr lang="en-I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endParaRPr lang="en-IN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endParaRPr lang="en-IN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IN" b="1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1695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1B8F-2FC7-698C-3A6E-7BAC107F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90614"/>
            <a:ext cx="9404723" cy="1400530"/>
          </a:xfrm>
        </p:spPr>
        <p:txBody>
          <a:bodyPr/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-apple-system"/>
              </a:rPr>
              <a:t>Data  Pre-processing using python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B07ED-6312-5E2B-62E9-3E49FD2DA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947" y="1694330"/>
            <a:ext cx="9107906" cy="4598894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In this </a:t>
            </a:r>
            <a:r>
              <a:rPr lang="en-US" dirty="0">
                <a:solidFill>
                  <a:srgbClr val="FFFFFF"/>
                </a:solidFill>
                <a:latin typeface="-apple-system"/>
              </a:rPr>
              <a:t>module 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of the project  worked on handling null values, deletion or transformation of irrelevant values, data type transformation, removing duplicates and data validations. After completion of this module,  got a refined and a cleaner data set for further analysis.</a:t>
            </a:r>
          </a:p>
          <a:p>
            <a:endParaRPr lang="en-US" dirty="0">
              <a:solidFill>
                <a:srgbClr val="FFFFFF"/>
              </a:solidFill>
              <a:latin typeface="-apple-system"/>
            </a:endParaRPr>
          </a:p>
          <a:p>
            <a:pPr algn="l" rtl="0"/>
            <a:r>
              <a:rPr lang="en-US" b="1" i="0" dirty="0">
                <a:solidFill>
                  <a:srgbClr val="FFFFFF"/>
                </a:solidFill>
                <a:effectLst/>
                <a:latin typeface="-apple-system"/>
              </a:rPr>
              <a:t>Steps to perform Data Pre-processing: </a:t>
            </a:r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-apple-system"/>
              </a:rPr>
              <a:t>Step 1: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 Removing duplicate rows ( there could be duplicate rows excluding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Row_ID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column ).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-apple-system"/>
              </a:rPr>
              <a:t>Step 2: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 Removing rows for which few values are missing.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-apple-system"/>
              </a:rPr>
              <a:t>Step 3: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 Remove irrelevant values from each column if any. Validation of all values for a column( order date and ship date value must be in correct date format ). For each entry in dataset ship date &gt;= order date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-apple-system"/>
              </a:rPr>
              <a:t>Step 4: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 Export the cleaned dataset as a .csv file: prefer UTF-8 encoding.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341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5AB5-7824-CAC8-DE30-29108EBE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using SQL</a:t>
            </a:r>
            <a:r>
              <a:rPr lang="en-IN" b="1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  <a:br>
              <a:rPr lang="en-IN" b="1" i="0" dirty="0">
                <a:solidFill>
                  <a:schemeClr val="bg1"/>
                </a:solidFill>
                <a:effectLst/>
                <a:latin typeface="-apple-system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1A37-D4BB-4261-B7F5-D82278858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 second module,  works on performing data analysis on the pre-processed data from the previous task and conducting Data Analysis using SQL. </a:t>
            </a:r>
          </a:p>
          <a:p>
            <a:pPr marL="0" indent="0" algn="l"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SF Pro Display"/>
              </a:rPr>
              <a:t> 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SF Pro Display"/>
              </a:rPr>
              <a:t>This module mainly involves generating SQL queries for the given problem statement, </a:t>
            </a:r>
            <a:r>
              <a:rPr lang="en-US" u="none" strike="noStrik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extract the most useful information from the dataset and 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a structured query language to retrieve useful information from the database.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consists of 12 task which requires complex SQL queries to be written to get solved.</a:t>
            </a:r>
          </a:p>
        </p:txBody>
      </p:sp>
    </p:spTree>
    <p:extLst>
      <p:ext uri="{BB962C8B-B14F-4D97-AF65-F5344CB8AC3E}">
        <p14:creationId xmlns:p14="http://schemas.microsoft.com/office/powerpoint/2010/main" val="352048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936B-4265-774F-9DBC-CCEC1932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Data Visualization and Dashboarding using 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7DE53-8113-C71F-7DCE-10E21485C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SF Pro Display"/>
              </a:rPr>
              <a:t>T</a:t>
            </a:r>
            <a:r>
              <a:rPr lang="en-IN" b="0" i="0" dirty="0">
                <a:effectLst/>
                <a:latin typeface="SF Pro Display"/>
              </a:rPr>
              <a:t>his Module involves around d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eveloping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creating a dashboard using the stated visuals in accordance with the specifications</a:t>
            </a:r>
            <a:r>
              <a:rPr lang="en-US" b="0" i="0" dirty="0">
                <a:effectLst/>
                <a:latin typeface="SF Pro Display"/>
              </a:rPr>
              <a:t>.</a:t>
            </a:r>
          </a:p>
          <a:p>
            <a:pPr algn="l"/>
            <a:r>
              <a:rPr lang="en-US" b="1" i="0" dirty="0">
                <a:effectLst/>
                <a:latin typeface="SF Pro Display"/>
              </a:rPr>
              <a:t>Steps  to create a dashboard using Power BI/Tableau: </a:t>
            </a:r>
            <a:endParaRPr lang="en-US" b="0" i="0" dirty="0">
              <a:effectLst/>
              <a:latin typeface="SF Pro Display"/>
            </a:endParaRPr>
          </a:p>
          <a:p>
            <a:pPr algn="l"/>
            <a:r>
              <a:rPr lang="en-US" b="1" i="0" dirty="0">
                <a:effectLst/>
                <a:latin typeface="SF Pro Display"/>
              </a:rPr>
              <a:t>Step 1:</a:t>
            </a:r>
            <a:r>
              <a:rPr lang="en-US" b="0" i="0" dirty="0">
                <a:effectLst/>
                <a:latin typeface="SF Pro Display"/>
              </a:rPr>
              <a:t> Designed a dashboard with attractive wallpapers and design of visuals.</a:t>
            </a:r>
          </a:p>
          <a:p>
            <a:pPr algn="l"/>
            <a:r>
              <a:rPr lang="en-US" b="1" i="0" dirty="0">
                <a:effectLst/>
                <a:latin typeface="SF Pro Display"/>
              </a:rPr>
              <a:t>Step 2</a:t>
            </a:r>
            <a:r>
              <a:rPr lang="en-US" b="0" i="0" dirty="0">
                <a:effectLst/>
                <a:latin typeface="SF Pro Display"/>
              </a:rPr>
              <a:t>: The dashboard consist of basic power bi visuals like stacked bar charts, cards, line charts, pie charts, </a:t>
            </a:r>
            <a:r>
              <a:rPr lang="en-US" b="0" i="0" dirty="0" err="1">
                <a:effectLst/>
                <a:latin typeface="SF Pro Display"/>
              </a:rPr>
              <a:t>etc</a:t>
            </a:r>
            <a:endParaRPr lang="en-US" b="0" i="0" dirty="0">
              <a:effectLst/>
              <a:latin typeface="SF Pro Display"/>
            </a:endParaRPr>
          </a:p>
          <a:p>
            <a:pPr algn="l"/>
            <a:r>
              <a:rPr lang="en-US" b="1" i="0" dirty="0">
                <a:effectLst/>
                <a:latin typeface="SF Pro Display"/>
              </a:rPr>
              <a:t>Step 3</a:t>
            </a:r>
            <a:r>
              <a:rPr lang="en-US" b="0" i="0" dirty="0">
                <a:effectLst/>
                <a:latin typeface="SF Pro Display"/>
              </a:rPr>
              <a:t>: Used several visual capable of representing the given dataset.</a:t>
            </a:r>
          </a:p>
          <a:p>
            <a:pPr algn="l"/>
            <a:r>
              <a:rPr lang="en-US" b="1" i="0" dirty="0">
                <a:effectLst/>
                <a:latin typeface="SF Pro Display"/>
              </a:rPr>
              <a:t>Step 4</a:t>
            </a:r>
            <a:r>
              <a:rPr lang="en-US" b="0" i="0" dirty="0">
                <a:effectLst/>
                <a:latin typeface="SF Pro Display"/>
              </a:rPr>
              <a:t>: created several visual representation of total sale.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1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266AF9-F8E3-49CD-86B4-96C4275A9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35" y="1183068"/>
            <a:ext cx="2581868" cy="141164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86088B2-E2BD-421B-8AE4-94270CC3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Stacks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4C6A4F09-30F3-4384-B6BB-51D1523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549" y="6350000"/>
            <a:ext cx="390525" cy="288925"/>
          </a:xfrm>
        </p:spPr>
        <p:txBody>
          <a:bodyPr/>
          <a:lstStyle/>
          <a:p>
            <a:fld id="{B6589B12-CB4D-4236-BBC8-148B142B185D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BB086-6296-4389-A7DA-50162EC1AC2F}"/>
              </a:ext>
            </a:extLst>
          </p:cNvPr>
          <p:cNvSpPr txBox="1"/>
          <p:nvPr/>
        </p:nvSpPr>
        <p:spPr>
          <a:xfrm>
            <a:off x="6377354" y="1852074"/>
            <a:ext cx="53386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Python:</a:t>
            </a:r>
            <a:r>
              <a:rPr lang="en-IN" dirty="0"/>
              <a:t> Used for data </a:t>
            </a:r>
            <a:r>
              <a:rPr lang="en-IN" dirty="0" err="1"/>
              <a:t>preprocessing</a:t>
            </a:r>
            <a:r>
              <a:rPr lang="en-IN" dirty="0"/>
              <a:t> and model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Spyder: </a:t>
            </a:r>
            <a:r>
              <a:rPr lang="en-IN" dirty="0"/>
              <a:t>IDE for Python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MYSQL: Used MYSQL for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performing data analysis on the pre-processed data and 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retrieve useful information from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Power BI : Data Visualization and Dashboarding using Power Bi</a:t>
            </a:r>
          </a:p>
        </p:txBody>
      </p:sp>
      <p:pic>
        <p:nvPicPr>
          <p:cNvPr id="10" name="Google Shape;25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2497" y="1144284"/>
            <a:ext cx="2019872" cy="1569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0E13F2-3339-4302-B687-DA9D8CE2C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1" y="3429000"/>
            <a:ext cx="2866292" cy="14835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7C3E17-9F7A-CE50-B91A-66C406F9C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563" y="3429000"/>
            <a:ext cx="2775437" cy="156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1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41E2-C6A5-8CA8-622B-EF6DD7F0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 descr="&#10;Attitudes 2 Animal Cognition Survey – The Anthrozoologist">
            <a:extLst>
              <a:ext uri="{FF2B5EF4-FFF2-40B4-BE49-F238E27FC236}">
                <a16:creationId xmlns:a16="http://schemas.microsoft.com/office/drawing/2014/main" id="{469CC6E2-952A-4740-042A-CB801CDDE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508" y="1328615"/>
            <a:ext cx="5971172" cy="509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948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2609</TotalTime>
  <Words>524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-apple-system</vt:lpstr>
      <vt:lpstr>Arial</vt:lpstr>
      <vt:lpstr>Century Gothic</vt:lpstr>
      <vt:lpstr>Georgia</vt:lpstr>
      <vt:lpstr>SF Pro Display</vt:lpstr>
      <vt:lpstr>Times New Roman</vt:lpstr>
      <vt:lpstr>Wingdings 3</vt:lpstr>
      <vt:lpstr>Ion</vt:lpstr>
      <vt:lpstr>Superstore Sales Analysis and DataVisualization project.</vt:lpstr>
      <vt:lpstr>PowerPoint Presentation</vt:lpstr>
      <vt:lpstr>Project Description </vt:lpstr>
      <vt:lpstr>Step by Step Process of Live Project Execution. </vt:lpstr>
      <vt:lpstr>Data  Pre-processing using python</vt:lpstr>
      <vt:lpstr>Data Analysis using SQL. </vt:lpstr>
      <vt:lpstr>Data Visualization and Dashboarding using Power Bi</vt:lpstr>
      <vt:lpstr>Technical Stacks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and Visualization project.</dc:title>
  <dc:creator>Abdul Waheed</dc:creator>
  <cp:lastModifiedBy>Abdul Waheed</cp:lastModifiedBy>
  <cp:revision>3</cp:revision>
  <dcterms:created xsi:type="dcterms:W3CDTF">2023-04-14T01:04:06Z</dcterms:created>
  <dcterms:modified xsi:type="dcterms:W3CDTF">2023-04-15T20:34:02Z</dcterms:modified>
</cp:coreProperties>
</file>