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nknown 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 object 16"/>
          <p:cNvPicPr/>
          <p:nvPr/>
        </p:nvPicPr>
        <p:blipFill>
          <a:blip r:embed="rId14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8" name="bg object 17"/>
          <p:cNvSpPr/>
          <p:nvPr/>
        </p:nvSpPr>
        <p:spPr>
          <a:xfrm>
            <a:off x="347760" y="3262320"/>
            <a:ext cx="526680" cy="36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noFill/>
          <a:ln w="28575">
            <a:solidFill>
              <a:srgbClr val="21366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584800" y="2015280"/>
            <a:ext cx="3974400" cy="39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250" b="0" strike="noStrike" spc="-1">
                <a:latin typeface="Calibri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</a:pPr>
            <a:fld id="{1833E0E4-B5DA-410D-B51D-65A74E039D25}" type="slidenum">
              <a:rPr lang="en-IN" sz="1400" b="0" strike="noStrike" spc="-1">
                <a:solidFill>
                  <a:srgbClr val="B2B2B2"/>
                </a:solidFill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584800" y="2015280"/>
            <a:ext cx="3974400" cy="39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250" b="0" strike="noStrike" spc="-1">
                <a:latin typeface="Calibri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223920" y="1407240"/>
            <a:ext cx="8695800" cy="223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</a:pPr>
            <a:fld id="{90FF0C0F-E826-4D5A-B8FB-7FC45384B748}" type="slidenum">
              <a:rPr lang="en-IN" sz="1400" b="0" strike="noStrike" spc="-1">
                <a:solidFill>
                  <a:srgbClr val="B2B2B2"/>
                </a:solidFill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</a:pPr>
            <a:fld id="{8F6D54D0-54FE-41C6-8514-BA8CB12B9BEE}" type="slidenum">
              <a:rPr lang="en-IN" sz="1400" b="0" strike="noStrike" spc="-1">
                <a:solidFill>
                  <a:srgbClr val="B2B2B2"/>
                </a:solidFill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1800" b="0" strike="noStrike" spc="-1">
                <a:latin typeface="Calibri"/>
              </a:rPr>
              <a:t>Click to edit the title text format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1;p215" descr="A picture containing person, computer, indoor&#10;&#10;Description automatically generated"/>
          <p:cNvPicPr/>
          <p:nvPr/>
        </p:nvPicPr>
        <p:blipFill>
          <a:blip r:embed="rId14"/>
          <a:srcRect r="11112"/>
          <a:stretch/>
        </p:blipFill>
        <p:spPr>
          <a:xfrm flipH="1">
            <a:off x="360" y="0"/>
            <a:ext cx="9143640" cy="5142960"/>
          </a:xfrm>
          <a:prstGeom prst="rect">
            <a:avLst/>
          </a:prstGeom>
          <a:ln w="0">
            <a:noFill/>
          </a:ln>
        </p:spPr>
      </p:pic>
      <p:pic>
        <p:nvPicPr>
          <p:cNvPr id="126" name="Google Shape;12;p215" descr="Shape&#10;&#10;Description automatically generated with low confidence"/>
          <p:cNvPicPr/>
          <p:nvPr/>
        </p:nvPicPr>
        <p:blipFill>
          <a:blip r:embed="rId15"/>
          <a:stretch/>
        </p:blipFill>
        <p:spPr>
          <a:xfrm>
            <a:off x="0" y="0"/>
            <a:ext cx="9143640" cy="5147640"/>
          </a:xfrm>
          <a:prstGeom prst="rect">
            <a:avLst/>
          </a:prstGeom>
          <a:ln w="0">
            <a:noFill/>
          </a:ln>
        </p:spPr>
      </p:pic>
      <p:sp>
        <p:nvSpPr>
          <p:cNvPr id="127" name="Google Shape;13;p215"/>
          <p:cNvSpPr/>
          <p:nvPr/>
        </p:nvSpPr>
        <p:spPr>
          <a:xfrm>
            <a:off x="0" y="638280"/>
            <a:ext cx="4733640" cy="40305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Google Shape;14;p215"/>
          <p:cNvSpPr/>
          <p:nvPr/>
        </p:nvSpPr>
        <p:spPr>
          <a:xfrm>
            <a:off x="0" y="820080"/>
            <a:ext cx="144360" cy="3232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44720" y="810720"/>
            <a:ext cx="3421080" cy="343800"/>
          </a:xfrm>
          <a:prstGeom prst="rect">
            <a:avLst/>
          </a:prstGeom>
          <a:noFill/>
          <a:ln w="0">
            <a:noFill/>
          </a:ln>
        </p:spPr>
        <p:txBody>
          <a:bodyPr lIns="90000" anchor="ctr">
            <a:normAutofit fontScale="97000"/>
          </a:bodyPr>
          <a:lstStyle/>
          <a:p>
            <a:r>
              <a:rPr lang="en-IN" sz="17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44720" y="1295640"/>
            <a:ext cx="4342680" cy="3036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AbdulWahid002/NM_FULLDSTACKDEVELOPEMEN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95920" y="3328200"/>
            <a:ext cx="1864080" cy="99180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3200" b="1" i="1" strike="noStrike" spc="-137">
                <a:solidFill>
                  <a:srgbClr val="213669"/>
                </a:solidFill>
                <a:latin typeface="Trebuchet MS"/>
              </a:rPr>
              <a:t>To</a:t>
            </a:r>
            <a:r>
              <a:rPr lang="en-IN" sz="3200" b="1" i="1" strike="noStrike" spc="-367">
                <a:solidFill>
                  <a:srgbClr val="213669"/>
                </a:solidFill>
                <a:latin typeface="Trebuchet MS"/>
              </a:rPr>
              <a:t> </a:t>
            </a:r>
            <a:r>
              <a:rPr lang="en-IN" sz="3200" b="1" i="1" strike="noStrike" spc="38">
                <a:solidFill>
                  <a:srgbClr val="213669"/>
                </a:solidFill>
                <a:latin typeface="Trebuchet MS"/>
              </a:rPr>
              <a:t>d</a:t>
            </a:r>
            <a:r>
              <a:rPr lang="en-IN" sz="3200" b="1" i="1" strike="noStrike" spc="-26">
                <a:solidFill>
                  <a:srgbClr val="213669"/>
                </a:solidFill>
                <a:latin typeface="Trebuchet MS"/>
              </a:rPr>
              <a:t>o</a:t>
            </a:r>
            <a:r>
              <a:rPr lang="en-IN" sz="3200" b="1" i="1" strike="noStrike" spc="-282">
                <a:solidFill>
                  <a:srgbClr val="213669"/>
                </a:solidFill>
                <a:latin typeface="Trebuchet MS"/>
              </a:rPr>
              <a:t> </a:t>
            </a:r>
            <a:r>
              <a:rPr lang="en-IN" sz="3200" b="1" i="1" strike="noStrike" spc="94">
                <a:solidFill>
                  <a:srgbClr val="213669"/>
                </a:solidFill>
                <a:latin typeface="Trebuchet MS"/>
              </a:rPr>
              <a:t>L</a:t>
            </a:r>
            <a:r>
              <a:rPr lang="en-IN" sz="3200" b="1" i="1" strike="noStrike" spc="18">
                <a:solidFill>
                  <a:srgbClr val="213669"/>
                </a:solidFill>
                <a:latin typeface="Trebuchet MS"/>
              </a:rPr>
              <a:t>i</a:t>
            </a:r>
            <a:r>
              <a:rPr lang="en-IN" sz="3200" b="1" i="1" strike="noStrike" spc="4">
                <a:solidFill>
                  <a:srgbClr val="213669"/>
                </a:solidFill>
                <a:latin typeface="Trebuchet MS"/>
              </a:rPr>
              <a:t>s</a:t>
            </a:r>
            <a:r>
              <a:rPr lang="en-IN" sz="3200" b="1" i="1" strike="noStrike" spc="-60">
                <a:solidFill>
                  <a:srgbClr val="213669"/>
                </a:solidFill>
                <a:latin typeface="Trebuchet MS"/>
              </a:rPr>
              <a:t>t</a:t>
            </a:r>
            <a:endParaRPr lang="en-IN" sz="3200" b="0" strike="noStrike" spc="-1">
              <a:latin typeface="Calibri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837240" y="2002320"/>
            <a:ext cx="1469520" cy="356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800" b="1" strike="noStrike" spc="1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91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117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14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4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800" b="1" strike="noStrike" spc="18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800" b="1" strike="noStrike" spc="347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800" b="1" strike="noStrike" spc="4">
                <a:solidFill>
                  <a:srgbClr val="FFFFFF"/>
                </a:solidFill>
                <a:latin typeface="Trebuchet MS"/>
              </a:rPr>
              <a:t>T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837240" y="2002320"/>
            <a:ext cx="1469520" cy="356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800" b="1" strike="noStrike" spc="1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91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117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14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4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800" b="1" strike="noStrike" spc="18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800" b="1" strike="noStrike" spc="347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800" b="1" strike="noStrike" spc="4">
                <a:solidFill>
                  <a:srgbClr val="FFFFFF"/>
                </a:solidFill>
                <a:latin typeface="Trebuchet MS"/>
              </a:rPr>
              <a:t>T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44720" y="810720"/>
            <a:ext cx="3421080" cy="343800"/>
          </a:xfrm>
          <a:prstGeom prst="rect">
            <a:avLst/>
          </a:prstGeom>
          <a:noFill/>
          <a:ln w="0">
            <a:noFill/>
          </a:ln>
        </p:spPr>
        <p:txBody>
          <a:bodyPr lIns="90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29" b="1" strike="noStrike" spc="-1">
                <a:solidFill>
                  <a:srgbClr val="C88C32"/>
                </a:solidFill>
                <a:latin typeface="EB Garamond"/>
                <a:ea typeface="EB Garamond"/>
              </a:rPr>
              <a:t>TO DO LIST </a:t>
            </a:r>
            <a:endParaRPr lang="en-IN" sz="1829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Google Shape;1841;p 2"/>
          <p:cNvPicPr/>
          <p:nvPr/>
        </p:nvPicPr>
        <p:blipFill>
          <a:blip r:embed="rId2"/>
          <a:stretch/>
        </p:blipFill>
        <p:spPr>
          <a:xfrm>
            <a:off x="4267440" y="242280"/>
            <a:ext cx="9143640" cy="51433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72" name="Google Shape;1842;p 2"/>
          <p:cNvGraphicFramePr/>
          <p:nvPr>
            <p:extLst>
              <p:ext uri="{D42A27DB-BD31-4B8C-83A1-F6EECF244321}">
                <p14:modId xmlns:p14="http://schemas.microsoft.com/office/powerpoint/2010/main" val="3254472730"/>
              </p:ext>
            </p:extLst>
          </p:nvPr>
        </p:nvGraphicFramePr>
        <p:xfrm>
          <a:off x="222637" y="1735560"/>
          <a:ext cx="4252883" cy="2850300"/>
        </p:xfrm>
        <a:graphic>
          <a:graphicData uri="http://schemas.openxmlformats.org/drawingml/2006/table">
            <a:tbl>
              <a:tblPr/>
              <a:tblGrid>
                <a:gridCol w="1712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LMS Username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Name 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Batch 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r>
                        <a:rPr lang="en-US" sz="1300" b="0" strike="noStrike" spc="-1" dirty="0">
                          <a:solidFill>
                            <a:srgbClr val="FFFFFF"/>
                          </a:solidFill>
                          <a:latin typeface="+mn-lt"/>
                        </a:rPr>
                        <a:t>2113a492</a:t>
                      </a:r>
                      <a:endParaRPr lang="en-IN" sz="1300" b="0" strike="noStrike" spc="-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strike="noStrike" spc="-1" dirty="0">
                          <a:solidFill>
                            <a:schemeClr val="bg1"/>
                          </a:solidFill>
                          <a:latin typeface="Times New Roman"/>
                        </a:rPr>
                        <a:t>ABDUL WAHID P</a:t>
                      </a:r>
                      <a:endParaRPr lang="en-IN" sz="1050" b="0" strike="noStrike" spc="-1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0" strike="noStrike" spc="-1" dirty="0">
                          <a:solidFill>
                            <a:srgbClr val="FFFFFF"/>
                          </a:solidFill>
                          <a:latin typeface="Times New Roman"/>
                        </a:rPr>
                        <a:t>A49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7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strike="noStrike" spc="-1" dirty="0">
                          <a:solidFill>
                            <a:srgbClr val="FFFFFF"/>
                          </a:solidFill>
                          <a:latin typeface="+mj-lt"/>
                        </a:rPr>
                        <a:t>2113a493</a:t>
                      </a:r>
                      <a:endParaRPr lang="en-IN" sz="1300" b="0" strike="noStrike" spc="-1" dirty="0">
                        <a:solidFill>
                          <a:srgbClr val="FFFFFF"/>
                        </a:solidFill>
                        <a:latin typeface="+mj-lt"/>
                      </a:endParaRPr>
                    </a:p>
                    <a:p>
                      <a:endParaRPr lang="en-US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ABIRAMI</a:t>
                      </a: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A49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strike="noStrike" kern="1200" spc="-1" dirty="0">
                          <a:solidFill>
                            <a:srgbClr val="FFFFFF"/>
                          </a:solidFill>
                          <a:latin typeface="+mj-lt"/>
                          <a:ea typeface="+mn-ea"/>
                          <a:cs typeface="+mn-cs"/>
                        </a:rPr>
                        <a:t>2113a4912</a:t>
                      </a:r>
                      <a:endParaRPr lang="en-IN" sz="1300" b="0" strike="noStrike" kern="1200" spc="-1" dirty="0">
                        <a:solidFill>
                          <a:srgbClr val="FFFFF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endParaRPr lang="en-US" sz="105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ANITHRA PRABHA P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A49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strike="noStrike" kern="1200" spc="-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2113a4927</a:t>
                      </a:r>
                      <a:endParaRPr lang="en-IN" sz="1300" b="0" strike="noStrike" kern="1200" spc="-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BHARATH  KALYAN G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A49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object 2"/>
          <p:cNvPicPr/>
          <p:nvPr/>
        </p:nvPicPr>
        <p:blipFill>
          <a:blip r:embed="rId2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grpSp>
        <p:nvGrpSpPr>
          <p:cNvPr id="174" name="object 3"/>
          <p:cNvGrpSpPr/>
          <p:nvPr/>
        </p:nvGrpSpPr>
        <p:grpSpPr>
          <a:xfrm>
            <a:off x="0" y="638280"/>
            <a:ext cx="4733640" cy="4028760"/>
            <a:chOff x="0" y="638280"/>
            <a:chExt cx="4733640" cy="4028760"/>
          </a:xfrm>
        </p:grpSpPr>
        <p:sp>
          <p:nvSpPr>
            <p:cNvPr id="175" name="object 4"/>
            <p:cNvSpPr/>
            <p:nvPr/>
          </p:nvSpPr>
          <p:spPr>
            <a:xfrm>
              <a:off x="0" y="638280"/>
              <a:ext cx="4733640" cy="4028760"/>
            </a:xfrm>
            <a:custGeom>
              <a:avLst/>
              <a:gdLst/>
              <a:ahLst/>
              <a:cxnLst/>
              <a:rect l="l" t="t" r="r" b="b"/>
              <a:pathLst>
                <a:path w="4733925" h="4029075">
                  <a:moveTo>
                    <a:pt x="4733925" y="0"/>
                  </a:moveTo>
                  <a:lnTo>
                    <a:pt x="0" y="0"/>
                  </a:lnTo>
                  <a:lnTo>
                    <a:pt x="0" y="4029075"/>
                  </a:lnTo>
                  <a:lnTo>
                    <a:pt x="4733925" y="4029075"/>
                  </a:lnTo>
                  <a:lnTo>
                    <a:pt x="4733925" y="0"/>
                  </a:lnTo>
                  <a:close/>
                </a:path>
              </a:pathLst>
            </a:custGeom>
            <a:solidFill>
              <a:srgbClr val="21366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" name="object 5"/>
            <p:cNvSpPr/>
            <p:nvPr/>
          </p:nvSpPr>
          <p:spPr>
            <a:xfrm>
              <a:off x="0" y="819000"/>
              <a:ext cx="142560" cy="323640"/>
            </a:xfrm>
            <a:custGeom>
              <a:avLst/>
              <a:gdLst/>
              <a:ahLst/>
              <a:cxnLst/>
              <a:rect l="l" t="t" r="r" b="b"/>
              <a:pathLst>
                <a:path w="142875" h="323850">
                  <a:moveTo>
                    <a:pt x="14287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142875" y="323850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C78B3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222120" y="825120"/>
            <a:ext cx="1281240" cy="87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800" b="1" strike="noStrike" spc="1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91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117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14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4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800" b="1" strike="noStrike" spc="18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800" b="1" strike="noStrike" spc="347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800" b="1" strike="noStrike" spc="4">
                <a:solidFill>
                  <a:srgbClr val="FFFFFF"/>
                </a:solidFill>
                <a:latin typeface="Trebuchet MS"/>
              </a:rPr>
              <a:t>T</a:t>
            </a:r>
            <a:endParaRPr lang="en-IN" sz="1800" b="0" strike="noStrike" spc="-1">
              <a:latin typeface="Calibri"/>
            </a:endParaRPr>
          </a:p>
        </p:txBody>
      </p:sp>
      <p:sp>
        <p:nvSpPr>
          <p:cNvPr id="178" name="object 7"/>
          <p:cNvSpPr/>
          <p:nvPr/>
        </p:nvSpPr>
        <p:spPr>
          <a:xfrm>
            <a:off x="223920" y="1407240"/>
            <a:ext cx="4119480" cy="2541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 marL="298440" indent="-286560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800" b="0" strike="noStrike" spc="24" dirty="0">
                <a:solidFill>
                  <a:srgbClr val="FFFFFF"/>
                </a:solidFill>
                <a:latin typeface="Trebuchet MS"/>
              </a:rPr>
              <a:t>Introduction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tabLst>
                <a:tab pos="298440" algn="l"/>
                <a:tab pos="299160" algn="l"/>
              </a:tabLst>
            </a:pPr>
            <a:endParaRPr lang="en-IN" sz="1800" b="0" strike="noStrike" spc="-1" dirty="0">
              <a:latin typeface="Arial"/>
            </a:endParaRPr>
          </a:p>
          <a:p>
            <a:pPr marL="12600">
              <a:lnSpc>
                <a:spcPct val="149000"/>
              </a:lnSpc>
              <a:spcBef>
                <a:spcPts val="6"/>
              </a:spcBef>
              <a:tabLst>
                <a:tab pos="298440" algn="l"/>
                <a:tab pos="299160" algn="l"/>
              </a:tabLst>
            </a:pPr>
            <a:r>
              <a:rPr lang="en-IN" sz="1400" b="0" strike="noStrike" spc="32" dirty="0">
                <a:solidFill>
                  <a:srgbClr val="FFFFFF"/>
                </a:solidFill>
                <a:latin typeface="Trebuchet MS"/>
              </a:rPr>
              <a:t>The</a:t>
            </a:r>
            <a:r>
              <a:rPr lang="en-IN" sz="1400" b="0" strike="noStrike" spc="-100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9" dirty="0">
                <a:solidFill>
                  <a:srgbClr val="FFFFFF"/>
                </a:solidFill>
                <a:latin typeface="Trebuchet MS"/>
              </a:rPr>
              <a:t>To-Do</a:t>
            </a:r>
            <a:r>
              <a:rPr lang="en-IN" sz="1400" b="0" strike="noStrike" spc="-177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69" dirty="0">
                <a:solidFill>
                  <a:srgbClr val="FFFFFF"/>
                </a:solidFill>
                <a:latin typeface="Trebuchet MS"/>
              </a:rPr>
              <a:t>List</a:t>
            </a:r>
            <a:r>
              <a:rPr lang="en-IN" sz="1400" b="0" strike="noStrike" spc="-177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63" dirty="0">
                <a:solidFill>
                  <a:srgbClr val="FFFFFF"/>
                </a:solidFill>
                <a:latin typeface="Trebuchet MS"/>
              </a:rPr>
              <a:t>software</a:t>
            </a:r>
            <a:r>
              <a:rPr lang="en-IN" sz="1400" b="0" strike="noStrike" spc="-18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63" dirty="0">
                <a:solidFill>
                  <a:srgbClr val="FFFFFF"/>
                </a:solidFill>
                <a:latin typeface="Trebuchet MS"/>
              </a:rPr>
              <a:t>is</a:t>
            </a:r>
            <a:r>
              <a:rPr lang="en-IN" sz="1400" b="0" strike="noStrike" spc="-18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77" dirty="0">
                <a:solidFill>
                  <a:srgbClr val="FFFFFF"/>
                </a:solidFill>
                <a:latin typeface="Trebuchet MS"/>
              </a:rPr>
              <a:t>designed</a:t>
            </a:r>
            <a:r>
              <a:rPr lang="en-IN" sz="1400" b="0" strike="noStrike" spc="-225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3" dirty="0">
                <a:solidFill>
                  <a:srgbClr val="FFFFFF"/>
                </a:solidFill>
                <a:latin typeface="Trebuchet MS"/>
              </a:rPr>
              <a:t>to</a:t>
            </a:r>
            <a:r>
              <a:rPr lang="en-IN" sz="1400" b="0" strike="noStrike" spc="-177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9" dirty="0">
                <a:solidFill>
                  <a:srgbClr val="FFFFFF"/>
                </a:solidFill>
                <a:latin typeface="Trebuchet MS"/>
              </a:rPr>
              <a:t>help</a:t>
            </a:r>
            <a:r>
              <a:rPr lang="en-IN" sz="1400" b="0" strike="noStrike" spc="-22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83" dirty="0">
                <a:solidFill>
                  <a:srgbClr val="FFFFFF"/>
                </a:solidFill>
                <a:latin typeface="Trebuchet MS"/>
              </a:rPr>
              <a:t>users </a:t>
            </a:r>
            <a:r>
              <a:rPr lang="en-IN" sz="1400" b="0" strike="noStrike" spc="-409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69" dirty="0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-26" dirty="0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188" dirty="0">
                <a:solidFill>
                  <a:srgbClr val="FFFFFF"/>
                </a:solidFill>
                <a:latin typeface="Trebuchet MS"/>
              </a:rPr>
              <a:t>g</a:t>
            </a:r>
            <a:r>
              <a:rPr lang="en-IN" sz="1400" b="0" strike="noStrike" spc="83" dirty="0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12" dirty="0">
                <a:solidFill>
                  <a:srgbClr val="FFFFFF"/>
                </a:solidFill>
                <a:latin typeface="Trebuchet MS"/>
              </a:rPr>
              <a:t>ni</a:t>
            </a:r>
            <a:r>
              <a:rPr lang="en-IN" sz="1400" b="0" strike="noStrike" spc="4" dirty="0">
                <a:solidFill>
                  <a:srgbClr val="FFFFFF"/>
                </a:solidFill>
                <a:latin typeface="Trebuchet MS"/>
              </a:rPr>
              <a:t>z</a:t>
            </a:r>
            <a:r>
              <a:rPr lang="en-IN" sz="1400" b="0" strike="noStrike" spc="38" dirty="0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8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83" dirty="0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58" dirty="0">
                <a:solidFill>
                  <a:srgbClr val="FFFFFF"/>
                </a:solidFill>
                <a:latin typeface="Trebuchet MS"/>
              </a:rPr>
              <a:t>nd</a:t>
            </a:r>
            <a:r>
              <a:rPr lang="en-IN" sz="1400" b="0" strike="noStrike" spc="-22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 dirty="0">
                <a:solidFill>
                  <a:srgbClr val="FFFFFF"/>
                </a:solidFill>
                <a:latin typeface="Trebuchet MS"/>
              </a:rPr>
              <a:t>m</a:t>
            </a:r>
            <a:r>
              <a:rPr lang="en-IN" sz="1400" b="0" strike="noStrike" spc="83" dirty="0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63" dirty="0">
                <a:solidFill>
                  <a:srgbClr val="FFFFFF"/>
                </a:solidFill>
                <a:latin typeface="Trebuchet MS"/>
              </a:rPr>
              <a:t>n</a:t>
            </a:r>
            <a:r>
              <a:rPr lang="en-IN" sz="1400" b="0" strike="noStrike" spc="72" dirty="0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188" dirty="0">
                <a:solidFill>
                  <a:srgbClr val="FFFFFF"/>
                </a:solidFill>
                <a:latin typeface="Trebuchet MS"/>
              </a:rPr>
              <a:t>g</a:t>
            </a:r>
            <a:r>
              <a:rPr lang="en-IN" sz="1400" b="0" strike="noStrike" spc="38" dirty="0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8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 dirty="0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43" dirty="0">
                <a:solidFill>
                  <a:srgbClr val="FFFFFF"/>
                </a:solidFill>
                <a:latin typeface="Trebuchet MS"/>
              </a:rPr>
              <a:t>h</a:t>
            </a:r>
            <a:r>
              <a:rPr lang="en-IN" sz="1400" b="0" strike="noStrike" spc="63" dirty="0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2" dirty="0">
                <a:solidFill>
                  <a:srgbClr val="FFFFFF"/>
                </a:solidFill>
                <a:latin typeface="Trebuchet MS"/>
              </a:rPr>
              <a:t>ir</a:t>
            </a:r>
            <a:r>
              <a:rPr lang="en-IN" sz="1400" b="0" strike="noStrike" spc="-23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8" dirty="0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400" b="0" strike="noStrike" spc="83" dirty="0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-12" dirty="0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400" b="0" strike="noStrike" spc="9" dirty="0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69" dirty="0">
                <a:solidFill>
                  <a:srgbClr val="FFFFFF"/>
                </a:solidFill>
                <a:latin typeface="Trebuchet MS"/>
              </a:rPr>
              <a:t>y</a:t>
            </a:r>
            <a:r>
              <a:rPr lang="en-IN" sz="1400" b="0" strike="noStrike" spc="-21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 dirty="0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83" dirty="0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174" dirty="0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109" dirty="0">
                <a:solidFill>
                  <a:srgbClr val="FFFFFF"/>
                </a:solidFill>
                <a:latin typeface="Trebuchet MS"/>
              </a:rPr>
              <a:t>k</a:t>
            </a:r>
            <a:r>
              <a:rPr lang="en-IN" sz="1400" b="0" strike="noStrike" spc="157" dirty="0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-18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58" dirty="0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72" dirty="0">
                <a:solidFill>
                  <a:srgbClr val="FFFFFF"/>
                </a:solidFill>
                <a:latin typeface="Trebuchet MS"/>
              </a:rPr>
              <a:t>ff</a:t>
            </a:r>
            <a:r>
              <a:rPr lang="en-IN" sz="1400" b="0" strike="noStrike" spc="12" dirty="0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400" b="0" strike="noStrike" spc="4" dirty="0">
                <a:solidFill>
                  <a:srgbClr val="FFFFFF"/>
                </a:solidFill>
                <a:latin typeface="Trebuchet MS"/>
              </a:rPr>
              <a:t>ci</a:t>
            </a:r>
            <a:r>
              <a:rPr lang="en-IN" sz="1400" b="0" strike="noStrike" spc="-46" dirty="0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43" dirty="0">
                <a:solidFill>
                  <a:srgbClr val="FFFFFF"/>
                </a:solidFill>
                <a:latin typeface="Trebuchet MS"/>
              </a:rPr>
              <a:t>n</a:t>
            </a:r>
            <a:r>
              <a:rPr lang="en-IN" sz="1400" b="0" strike="noStrike" spc="49" dirty="0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-41" dirty="0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52" dirty="0">
                <a:solidFill>
                  <a:srgbClr val="FFFFFF"/>
                </a:solidFill>
                <a:latin typeface="Trebuchet MS"/>
              </a:rPr>
              <a:t>y</a:t>
            </a:r>
            <a:r>
              <a:rPr lang="en-IN" sz="1400" b="0" strike="noStrike" spc="-171" dirty="0">
                <a:solidFill>
                  <a:srgbClr val="FFFFFF"/>
                </a:solidFill>
                <a:latin typeface="Trebuchet MS"/>
              </a:rPr>
              <a:t>.  </a:t>
            </a:r>
            <a:r>
              <a:rPr lang="en-IN" sz="1400" b="0" strike="noStrike" spc="4" dirty="0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63" dirty="0">
                <a:solidFill>
                  <a:srgbClr val="FFFFFF"/>
                </a:solidFill>
                <a:latin typeface="Trebuchet MS"/>
              </a:rPr>
              <a:t>his</a:t>
            </a:r>
            <a:r>
              <a:rPr lang="en-IN" sz="1400" b="0" strike="noStrike" spc="-18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174" dirty="0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69" dirty="0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72" dirty="0">
                <a:solidFill>
                  <a:srgbClr val="FFFFFF"/>
                </a:solidFill>
                <a:latin typeface="Trebuchet MS"/>
              </a:rPr>
              <a:t>f</a:t>
            </a:r>
            <a:r>
              <a:rPr lang="en-IN" sz="1400" b="0" strike="noStrike" spc="32" dirty="0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83" dirty="0">
                <a:solidFill>
                  <a:srgbClr val="FFFFFF"/>
                </a:solidFill>
                <a:latin typeface="Trebuchet MS"/>
              </a:rPr>
              <a:t>w</a:t>
            </a:r>
            <a:r>
              <a:rPr lang="en-IN" sz="1400" b="0" strike="noStrike" spc="77" dirty="0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-26" dirty="0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38" dirty="0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8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24" dirty="0">
                <a:solidFill>
                  <a:srgbClr val="FFFFFF"/>
                </a:solidFill>
                <a:latin typeface="Trebuchet MS"/>
              </a:rPr>
              <a:t>wi</a:t>
            </a:r>
            <a:r>
              <a:rPr lang="en-IN" sz="1400" b="0" strike="noStrike" spc="32" dirty="0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9" dirty="0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-177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83" dirty="0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29" dirty="0">
                <a:solidFill>
                  <a:srgbClr val="FFFFFF"/>
                </a:solidFill>
                <a:latin typeface="Trebuchet MS"/>
              </a:rPr>
              <a:t>ll</a:t>
            </a:r>
            <a:r>
              <a:rPr lang="en-IN" sz="1400" b="0" strike="noStrike" spc="-7" dirty="0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72" dirty="0">
                <a:solidFill>
                  <a:srgbClr val="FFFFFF"/>
                </a:solidFill>
                <a:latin typeface="Trebuchet MS"/>
              </a:rPr>
              <a:t>w</a:t>
            </a:r>
            <a:r>
              <a:rPr lang="en-IN" sz="1400" b="0" strike="noStrike" spc="-197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52" dirty="0">
                <a:solidFill>
                  <a:srgbClr val="FFFFFF"/>
                </a:solidFill>
                <a:latin typeface="Trebuchet MS"/>
              </a:rPr>
              <a:t>u</a:t>
            </a:r>
            <a:r>
              <a:rPr lang="en-IN" sz="1400" b="0" strike="noStrike" spc="174" dirty="0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58" dirty="0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26" dirty="0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157" dirty="0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-18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 dirty="0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49" dirty="0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-177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9" dirty="0">
                <a:solidFill>
                  <a:srgbClr val="FFFFFF"/>
                </a:solidFill>
                <a:latin typeface="Trebuchet MS"/>
              </a:rPr>
              <a:t>c</a:t>
            </a:r>
            <a:r>
              <a:rPr lang="en-IN" sz="1400" b="0" strike="noStrike" spc="-26" dirty="0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58" dirty="0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83" dirty="0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32" dirty="0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58" dirty="0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71" dirty="0">
                <a:solidFill>
                  <a:srgbClr val="FFFFFF"/>
                </a:solidFill>
                <a:latin typeface="Trebuchet MS"/>
              </a:rPr>
              <a:t>,</a:t>
            </a:r>
            <a:r>
              <a:rPr lang="en-IN" sz="1400" b="0" strike="noStrike" spc="-245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58" dirty="0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38" dirty="0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400" b="0" strike="noStrike" spc="-7" dirty="0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400" b="0" strike="noStrike" spc="12" dirty="0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-171" dirty="0">
                <a:solidFill>
                  <a:srgbClr val="FFFFFF"/>
                </a:solidFill>
                <a:latin typeface="Trebuchet MS"/>
              </a:rPr>
              <a:t>, </a:t>
            </a:r>
            <a:r>
              <a:rPr lang="en-IN" sz="1400" b="0" strike="noStrike" spc="83" dirty="0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43" dirty="0">
                <a:solidFill>
                  <a:srgbClr val="FFFFFF"/>
                </a:solidFill>
                <a:latin typeface="Trebuchet MS"/>
              </a:rPr>
              <a:t>nd  </a:t>
            </a:r>
            <a:r>
              <a:rPr lang="en-IN" sz="1400" b="0" strike="noStrike" spc="38" dirty="0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400" b="0" strike="noStrike" spc="58" dirty="0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29" dirty="0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58" dirty="0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32" dirty="0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38" dirty="0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8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 dirty="0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83" dirty="0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174" dirty="0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109" dirty="0">
                <a:solidFill>
                  <a:srgbClr val="FFFFFF"/>
                </a:solidFill>
                <a:latin typeface="Trebuchet MS"/>
              </a:rPr>
              <a:t>k</a:t>
            </a:r>
            <a:r>
              <a:rPr lang="en-IN" sz="1400" b="0" strike="noStrike" spc="103" dirty="0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-197" dirty="0">
                <a:solidFill>
                  <a:srgbClr val="FFFFFF"/>
                </a:solidFill>
                <a:latin typeface="Trebuchet MS"/>
              </a:rPr>
              <a:t>.</a:t>
            </a:r>
            <a:r>
              <a:rPr lang="en-IN" sz="1400" b="0" strike="noStrike" spc="-22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-21" dirty="0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400" b="0" strike="noStrike" spc="12" dirty="0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-177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24" dirty="0">
                <a:solidFill>
                  <a:srgbClr val="FFFFFF"/>
                </a:solidFill>
                <a:latin typeface="Trebuchet MS"/>
              </a:rPr>
              <a:t>wi</a:t>
            </a:r>
            <a:r>
              <a:rPr lang="en-IN" sz="1400" b="0" strike="noStrike" spc="32" dirty="0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9" dirty="0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-177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83" dirty="0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29" dirty="0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174" dirty="0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49" dirty="0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-177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8" dirty="0">
                <a:solidFill>
                  <a:srgbClr val="FFFFFF"/>
                </a:solidFill>
                <a:latin typeface="Trebuchet MS"/>
              </a:rPr>
              <a:t>p</a:t>
            </a:r>
            <a:r>
              <a:rPr lang="en-IN" sz="1400" b="0" strike="noStrike" spc="-26" dirty="0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69" dirty="0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58" dirty="0">
                <a:solidFill>
                  <a:srgbClr val="FFFFFF"/>
                </a:solidFill>
                <a:latin typeface="Trebuchet MS"/>
              </a:rPr>
              <a:t>v</a:t>
            </a:r>
            <a:r>
              <a:rPr lang="en-IN" sz="1400" b="0" strike="noStrike" spc="12" dirty="0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400" b="0" strike="noStrike" spc="-1" dirty="0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400" b="0" strike="noStrike" spc="38" dirty="0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8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52" dirty="0">
                <a:solidFill>
                  <a:srgbClr val="FFFFFF"/>
                </a:solidFill>
                <a:latin typeface="Trebuchet MS"/>
              </a:rPr>
              <a:t>u</a:t>
            </a:r>
            <a:r>
              <a:rPr lang="en-IN" sz="1400" b="0" strike="noStrike" spc="174" dirty="0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58" dirty="0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26" dirty="0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157" dirty="0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-18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24" dirty="0">
                <a:solidFill>
                  <a:srgbClr val="FFFFFF"/>
                </a:solidFill>
                <a:latin typeface="Trebuchet MS"/>
              </a:rPr>
              <a:t>wi</a:t>
            </a:r>
            <a:r>
              <a:rPr lang="en-IN" sz="1400" b="0" strike="noStrike" spc="43" dirty="0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52" dirty="0">
                <a:solidFill>
                  <a:srgbClr val="FFFFFF"/>
                </a:solidFill>
                <a:latin typeface="Trebuchet MS"/>
              </a:rPr>
              <a:t>h</a:t>
            </a:r>
            <a:r>
              <a:rPr lang="en-IN" sz="1400" b="0" strike="noStrike" spc="-197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 dirty="0">
                <a:solidFill>
                  <a:srgbClr val="FFFFFF"/>
                </a:solidFill>
                <a:latin typeface="Trebuchet MS"/>
              </a:rPr>
              <a:t>the  </a:t>
            </a:r>
            <a:r>
              <a:rPr lang="en-IN" sz="1400" b="0" strike="noStrike" spc="29" dirty="0">
                <a:solidFill>
                  <a:srgbClr val="FFFFFF"/>
                </a:solidFill>
                <a:latin typeface="Trebuchet MS"/>
              </a:rPr>
              <a:t>ability</a:t>
            </a:r>
            <a:r>
              <a:rPr lang="en-IN" sz="1400" b="0" strike="noStrike" spc="-21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3" dirty="0">
                <a:solidFill>
                  <a:srgbClr val="FFFFFF"/>
                </a:solidFill>
                <a:latin typeface="Trebuchet MS"/>
              </a:rPr>
              <a:t>to</a:t>
            </a:r>
            <a:r>
              <a:rPr lang="en-IN" sz="1400" b="0" strike="noStrike" spc="-177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" dirty="0">
                <a:solidFill>
                  <a:srgbClr val="FFFFFF"/>
                </a:solidFill>
                <a:latin typeface="Trebuchet MS"/>
              </a:rPr>
              <a:t>prioritize</a:t>
            </a:r>
            <a:r>
              <a:rPr lang="en-IN" sz="1400" b="0" strike="noStrike" spc="-18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111" dirty="0">
                <a:solidFill>
                  <a:srgbClr val="FFFFFF"/>
                </a:solidFill>
                <a:latin typeface="Trebuchet MS"/>
              </a:rPr>
              <a:t>tasks</a:t>
            </a:r>
            <a:r>
              <a:rPr lang="en-IN" sz="1400" b="0" strike="noStrike" spc="-18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69" dirty="0">
                <a:solidFill>
                  <a:srgbClr val="FFFFFF"/>
                </a:solidFill>
                <a:latin typeface="Trebuchet MS"/>
              </a:rPr>
              <a:t>and</a:t>
            </a:r>
            <a:r>
              <a:rPr lang="en-IN" sz="1400" b="0" strike="noStrike" spc="-22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83" dirty="0">
                <a:solidFill>
                  <a:srgbClr val="FFFFFF"/>
                </a:solidFill>
                <a:latin typeface="Trebuchet MS"/>
              </a:rPr>
              <a:t>set</a:t>
            </a:r>
            <a:r>
              <a:rPr lang="en-IN" sz="1400" b="0" strike="noStrike" spc="-177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29" dirty="0">
                <a:solidFill>
                  <a:srgbClr val="FFFFFF"/>
                </a:solidFill>
                <a:latin typeface="Trebuchet MS"/>
              </a:rPr>
              <a:t>deadlines.</a:t>
            </a:r>
            <a:endParaRPr lang="en-IN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object 2"/>
          <p:cNvGrpSpPr/>
          <p:nvPr/>
        </p:nvGrpSpPr>
        <p:grpSpPr>
          <a:xfrm>
            <a:off x="0" y="0"/>
            <a:ext cx="9143640" cy="5142960"/>
            <a:chOff x="0" y="0"/>
            <a:chExt cx="9143640" cy="5142960"/>
          </a:xfrm>
        </p:grpSpPr>
        <p:pic>
          <p:nvPicPr>
            <p:cNvPr id="180" name="object 3"/>
            <p:cNvPicPr/>
            <p:nvPr/>
          </p:nvPicPr>
          <p:blipFill>
            <a:blip r:embed="rId2"/>
            <a:stretch/>
          </p:blipFill>
          <p:spPr>
            <a:xfrm>
              <a:off x="6410160" y="0"/>
              <a:ext cx="2733480" cy="5142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1" name="object 4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9143640" cy="5142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2" name="object 5"/>
            <p:cNvSpPr/>
            <p:nvPr/>
          </p:nvSpPr>
          <p:spPr>
            <a:xfrm>
              <a:off x="0" y="200160"/>
              <a:ext cx="132840" cy="342720"/>
            </a:xfrm>
            <a:custGeom>
              <a:avLst/>
              <a:gdLst/>
              <a:ahLst/>
              <a:cxnLst/>
              <a:rect l="l" t="t" r="r" b="b"/>
              <a:pathLst>
                <a:path w="133350" h="342900">
                  <a:moveTo>
                    <a:pt x="133350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133350" y="34290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21366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3" name="object 6"/>
          <p:cNvSpPr/>
          <p:nvPr/>
        </p:nvSpPr>
        <p:spPr>
          <a:xfrm>
            <a:off x="132840" y="462960"/>
            <a:ext cx="4453920" cy="457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t">
            <a:spAutoFit/>
          </a:bodyPr>
          <a:lstStyle/>
          <a:p>
            <a:pPr marL="298440" indent="-286560">
              <a:lnSpc>
                <a:spcPct val="102000"/>
              </a:lnSpc>
              <a:spcBef>
                <a:spcPts val="96"/>
              </a:spcBef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3">
                <a:latin typeface="Trebuchet MS"/>
              </a:rPr>
              <a:t>User</a:t>
            </a:r>
            <a:r>
              <a:rPr lang="en-IN" sz="1100" b="0" strike="noStrike" spc="-171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Registration:</a:t>
            </a:r>
            <a:r>
              <a:rPr lang="en-IN" sz="1100" b="0" strike="noStrike" spc="-131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2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register</a:t>
            </a:r>
            <a:r>
              <a:rPr lang="en-IN" sz="1100" b="0" strike="noStrike" spc="-92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and</a:t>
            </a:r>
            <a:r>
              <a:rPr lang="en-IN" sz="1100" b="0" strike="noStrike" spc="-100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create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29">
                <a:latin typeface="Trebuchet MS"/>
              </a:rPr>
              <a:t>an </a:t>
            </a:r>
            <a:r>
              <a:rPr lang="en-IN" sz="1100" b="0" strike="noStrike" spc="-316">
                <a:latin typeface="Trebuchet MS"/>
              </a:rPr>
              <a:t> </a:t>
            </a:r>
            <a:r>
              <a:rPr lang="en-IN" sz="1100" b="0" strike="noStrike" spc="12">
                <a:latin typeface="Trebuchet MS"/>
              </a:rPr>
              <a:t>a</a:t>
            </a:r>
            <a:r>
              <a:rPr lang="en-IN" sz="1100" b="0" strike="noStrike" spc="49">
                <a:latin typeface="Trebuchet MS"/>
              </a:rPr>
              <a:t>cc</a:t>
            </a:r>
            <a:r>
              <a:rPr lang="en-IN" sz="1100" b="0" strike="noStrike" spc="4">
                <a:latin typeface="Trebuchet MS"/>
              </a:rPr>
              <a:t>o</a:t>
            </a:r>
            <a:r>
              <a:rPr lang="en-IN" sz="1100" b="0" strike="noStrike" spc="63">
                <a:latin typeface="Trebuchet MS"/>
              </a:rPr>
              <a:t>un</a:t>
            </a:r>
            <a:r>
              <a:rPr lang="en-IN" sz="1100" b="0" strike="noStrike" spc="12">
                <a:latin typeface="Trebuchet MS"/>
              </a:rPr>
              <a:t>t</a:t>
            </a:r>
            <a:r>
              <a:rPr lang="en-IN" sz="1100" b="0" strike="noStrike" spc="-191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t</a:t>
            </a:r>
            <a:r>
              <a:rPr lang="en-IN" sz="1100" b="0" strike="noStrike" spc="38">
                <a:latin typeface="Trebuchet MS"/>
              </a:rPr>
              <a:t>o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12">
                <a:latin typeface="Trebuchet MS"/>
              </a:rPr>
              <a:t>a</a:t>
            </a:r>
            <a:r>
              <a:rPr lang="en-IN" sz="1100" b="0" strike="noStrike" spc="49">
                <a:latin typeface="Trebuchet MS"/>
              </a:rPr>
              <a:t>cc</a:t>
            </a:r>
            <a:r>
              <a:rPr lang="en-IN" sz="1100" b="0" strike="noStrike" spc="-7">
                <a:latin typeface="Trebuchet MS"/>
              </a:rPr>
              <a:t>e</a:t>
            </a:r>
            <a:r>
              <a:rPr lang="en-IN" sz="1100" b="0" strike="noStrike" spc="148">
                <a:latin typeface="Trebuchet MS"/>
              </a:rPr>
              <a:t>s</a:t>
            </a:r>
            <a:r>
              <a:rPr lang="en-IN" sz="1100" b="0" strike="noStrike" spc="128">
                <a:latin typeface="Trebuchet MS"/>
              </a:rPr>
              <a:t>s</a:t>
            </a:r>
            <a:r>
              <a:rPr lang="en-IN" sz="1100" b="0" strike="noStrike" spc="-86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t</a:t>
            </a:r>
            <a:r>
              <a:rPr lang="en-IN" sz="1100" b="0" strike="noStrike" spc="63">
                <a:latin typeface="Trebuchet MS"/>
              </a:rPr>
              <a:t>h</a:t>
            </a:r>
            <a:r>
              <a:rPr lang="en-IN" sz="1100" b="0" strike="noStrike" spc="29">
                <a:latin typeface="Trebuchet MS"/>
              </a:rPr>
              <a:t>e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T</a:t>
            </a:r>
            <a:r>
              <a:rPr lang="en-IN" sz="1100" b="0" strike="noStrike" spc="24">
                <a:latin typeface="Trebuchet MS"/>
              </a:rPr>
              <a:t>o</a:t>
            </a:r>
            <a:r>
              <a:rPr lang="en-IN" sz="1100" b="0" strike="noStrike" spc="43">
                <a:latin typeface="Trebuchet MS"/>
              </a:rPr>
              <a:t>-</a:t>
            </a:r>
            <a:r>
              <a:rPr lang="en-IN" sz="1100" b="0" strike="noStrike" spc="69">
                <a:latin typeface="Trebuchet MS"/>
              </a:rPr>
              <a:t>D</a:t>
            </a:r>
            <a:r>
              <a:rPr lang="en-IN" sz="1100" b="0" strike="noStrike" spc="38">
                <a:latin typeface="Trebuchet MS"/>
              </a:rPr>
              <a:t>o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109">
                <a:latin typeface="Trebuchet MS"/>
              </a:rPr>
              <a:t>L</a:t>
            </a:r>
            <a:r>
              <a:rPr lang="en-IN" sz="1100" b="0" strike="noStrike" spc="-21">
                <a:latin typeface="Trebuchet MS"/>
              </a:rPr>
              <a:t>i</a:t>
            </a:r>
            <a:r>
              <a:rPr lang="en-IN" sz="1100" b="0" strike="noStrike" spc="148">
                <a:latin typeface="Trebuchet MS"/>
              </a:rPr>
              <a:t>s</a:t>
            </a:r>
            <a:r>
              <a:rPr lang="en-IN" sz="1100" b="0" strike="noStrike" spc="12">
                <a:latin typeface="Trebuchet MS"/>
              </a:rPr>
              <a:t>t</a:t>
            </a:r>
            <a:r>
              <a:rPr lang="en-IN" sz="1100" b="0" strike="noStrike" spc="-191">
                <a:latin typeface="Trebuchet MS"/>
              </a:rPr>
              <a:t> </a:t>
            </a:r>
            <a:r>
              <a:rPr lang="en-IN" sz="1100" b="0" strike="noStrike" spc="12">
                <a:latin typeface="Trebuchet MS"/>
              </a:rPr>
              <a:t>a</a:t>
            </a:r>
            <a:r>
              <a:rPr lang="en-IN" sz="1100" b="0" strike="noStrike" spc="52">
                <a:latin typeface="Trebuchet MS"/>
              </a:rPr>
              <a:t>pp</a:t>
            </a:r>
            <a:r>
              <a:rPr lang="en-IN" sz="1100" b="0" strike="noStrike" spc="-32">
                <a:latin typeface="Trebuchet MS"/>
              </a:rPr>
              <a:t>l</a:t>
            </a:r>
            <a:r>
              <a:rPr lang="en-IN" sz="1100" b="0" strike="noStrike" spc="-21">
                <a:latin typeface="Trebuchet MS"/>
              </a:rPr>
              <a:t>i</a:t>
            </a:r>
            <a:r>
              <a:rPr lang="en-IN" sz="1100" b="0" strike="noStrike" spc="49">
                <a:latin typeface="Trebuchet MS"/>
              </a:rPr>
              <a:t>c</a:t>
            </a:r>
            <a:r>
              <a:rPr lang="en-IN" sz="1100" b="0" strike="noStrike" spc="12">
                <a:latin typeface="Trebuchet MS"/>
              </a:rPr>
              <a:t>a</a:t>
            </a:r>
            <a:r>
              <a:rPr lang="en-IN" sz="1100" b="0" strike="noStrike" spc="9">
                <a:latin typeface="Trebuchet MS"/>
              </a:rPr>
              <a:t>t</a:t>
            </a:r>
            <a:r>
              <a:rPr lang="en-IN" sz="1100" b="0" strike="noStrike" spc="-21">
                <a:latin typeface="Trebuchet MS"/>
              </a:rPr>
              <a:t>i</a:t>
            </a:r>
            <a:r>
              <a:rPr lang="en-IN" sz="1100" b="0" strike="noStrike" spc="4">
                <a:latin typeface="Trebuchet MS"/>
              </a:rPr>
              <a:t>o</a:t>
            </a:r>
            <a:r>
              <a:rPr lang="en-IN" sz="1100" b="0" strike="noStrike" spc="63">
                <a:latin typeface="Trebuchet MS"/>
              </a:rPr>
              <a:t>n</a:t>
            </a:r>
            <a:r>
              <a:rPr lang="en-IN" sz="1100" b="0" strike="noStrike" spc="-151">
                <a:latin typeface="Trebuchet MS"/>
              </a:rPr>
              <a:t>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ct val="102000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Creation:</a:t>
            </a:r>
            <a:r>
              <a:rPr lang="en-IN" sz="1100" b="0" strike="noStrike" spc="-6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77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5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create</a:t>
            </a:r>
            <a:r>
              <a:rPr lang="en-IN" sz="1100" b="0" strike="noStrike" spc="-66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new</a:t>
            </a:r>
            <a:r>
              <a:rPr lang="en-IN" sz="1100" b="0" strike="noStrike" spc="-165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tasks</a:t>
            </a:r>
            <a:r>
              <a:rPr lang="en-IN" sz="1100" b="0" strike="noStrike" spc="-80">
                <a:latin typeface="Trebuchet MS"/>
              </a:rPr>
              <a:t> </a:t>
            </a:r>
            <a:r>
              <a:rPr lang="en-IN" sz="1100" b="0" strike="noStrike" spc="29">
                <a:latin typeface="Trebuchet MS"/>
              </a:rPr>
              <a:t>with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52">
                <a:latin typeface="Trebuchet MS"/>
              </a:rPr>
              <a:t>a</a:t>
            </a:r>
            <a:r>
              <a:rPr lang="en-IN" sz="1100" b="0" strike="noStrike" spc="-66">
                <a:latin typeface="Trebuchet MS"/>
              </a:rPr>
              <a:t> </a:t>
            </a:r>
            <a:r>
              <a:rPr lang="en-IN" sz="1100" b="0" strike="noStrike" spc="-32">
                <a:latin typeface="Trebuchet MS"/>
              </a:rPr>
              <a:t>title, </a:t>
            </a:r>
            <a:r>
              <a:rPr lang="en-IN" sz="1100" b="0" strike="noStrike" spc="-316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description,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and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due</a:t>
            </a:r>
            <a:r>
              <a:rPr lang="en-IN" sz="1100" b="0" strike="noStrike" spc="-222">
                <a:latin typeface="Trebuchet MS"/>
              </a:rPr>
              <a:t> </a:t>
            </a:r>
            <a:r>
              <a:rPr lang="en-IN" sz="1100" b="0" strike="noStrike" spc="-15">
                <a:latin typeface="Trebuchet MS"/>
              </a:rPr>
              <a:t>date.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ts val="1281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Modification:</a:t>
            </a:r>
            <a:r>
              <a:rPr lang="en-IN" sz="1100" b="0" strike="noStrike" spc="-131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2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modify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72">
                <a:latin typeface="Trebuchet MS"/>
              </a:rPr>
              <a:t>task's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-32">
                <a:latin typeface="Trebuchet MS"/>
              </a:rPr>
              <a:t>title, </a:t>
            </a:r>
            <a:r>
              <a:rPr lang="en-IN" sz="1100" b="0" strike="noStrike" spc="-321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description,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and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due</a:t>
            </a:r>
            <a:r>
              <a:rPr lang="en-IN" sz="1100" b="0" strike="noStrike" spc="-222">
                <a:latin typeface="Trebuchet MS"/>
              </a:rPr>
              <a:t> </a:t>
            </a:r>
            <a:r>
              <a:rPr lang="en-IN" sz="1100" b="0" strike="noStrike" spc="-15">
                <a:latin typeface="Trebuchet MS"/>
              </a:rPr>
              <a:t>date.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ct val="100000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-7">
                <a:latin typeface="Trebuchet MS"/>
              </a:rPr>
              <a:t>Deletion:</a:t>
            </a:r>
            <a:r>
              <a:rPr lang="en-IN" sz="1100" b="0" strike="noStrike" spc="-6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77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5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delete</a:t>
            </a:r>
            <a:r>
              <a:rPr lang="en-IN" sz="1100" b="0" strike="noStrike" spc="-66">
                <a:latin typeface="Trebuchet MS"/>
              </a:rPr>
              <a:t> </a:t>
            </a:r>
            <a:r>
              <a:rPr lang="en-IN" sz="1100" b="0" strike="noStrike" spc="52">
                <a:latin typeface="Trebuchet MS"/>
              </a:rPr>
              <a:t>a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task.</a:t>
            </a: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ct val="100000"/>
              </a:lnSpc>
              <a:spcBef>
                <a:spcPts val="1310"/>
              </a:spcBef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Prioritization: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77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5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52">
                <a:latin typeface="Trebuchet MS"/>
              </a:rPr>
              <a:t>set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12">
                <a:latin typeface="Trebuchet MS"/>
              </a:rPr>
              <a:t>priority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of</a:t>
            </a:r>
            <a:r>
              <a:rPr lang="en-IN" sz="1100" b="0" strike="noStrike" spc="-111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task.</a:t>
            </a: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ct val="102000"/>
              </a:lnSpc>
              <a:spcBef>
                <a:spcPts val="1276"/>
              </a:spcBef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Sorting:</a:t>
            </a:r>
            <a:r>
              <a:rPr lang="en-IN" sz="1100" b="0" strike="noStrike" spc="-131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222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2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sort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tasks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52">
                <a:latin typeface="Trebuchet MS"/>
              </a:rPr>
              <a:t>by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-12">
                <a:latin typeface="Trebuchet MS"/>
              </a:rPr>
              <a:t>date,</a:t>
            </a:r>
            <a:r>
              <a:rPr lang="en-IN" sz="1100" b="0" strike="noStrike" spc="-75">
                <a:latin typeface="Trebuchet MS"/>
              </a:rPr>
              <a:t> </a:t>
            </a:r>
            <a:r>
              <a:rPr lang="en-IN" sz="1100" b="0" strike="noStrike" spc="-1">
                <a:latin typeface="Trebuchet MS"/>
              </a:rPr>
              <a:t>priority,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and </a:t>
            </a:r>
            <a:r>
              <a:rPr lang="en-IN" sz="1100" b="0" strike="noStrike" spc="-321">
                <a:latin typeface="Trebuchet MS"/>
              </a:rPr>
              <a:t> </a:t>
            </a:r>
            <a:r>
              <a:rPr lang="en-IN" sz="1100" b="0" strike="noStrike" spc="-32">
                <a:latin typeface="Trebuchet MS"/>
              </a:rPr>
              <a:t>title.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ts val="1281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Filtering: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222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77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21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-1">
                <a:latin typeface="Trebuchet MS"/>
              </a:rPr>
              <a:t>filter</a:t>
            </a:r>
            <a:r>
              <a:rPr lang="en-IN" sz="1100" b="0" strike="noStrike" spc="-21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tasks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52">
                <a:latin typeface="Trebuchet MS"/>
              </a:rPr>
              <a:t>by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completion</a:t>
            </a:r>
            <a:r>
              <a:rPr lang="en-IN" sz="1100" b="0" strike="noStrike" spc="-86">
                <a:latin typeface="Trebuchet MS"/>
              </a:rPr>
              <a:t> </a:t>
            </a:r>
            <a:r>
              <a:rPr lang="en-IN" sz="1100" b="0" strike="noStrike" spc="38">
                <a:latin typeface="Trebuchet MS"/>
              </a:rPr>
              <a:t>status, </a:t>
            </a:r>
            <a:r>
              <a:rPr lang="en-IN" sz="1100" b="0" strike="noStrike" spc="-316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due</a:t>
            </a:r>
            <a:r>
              <a:rPr lang="en-IN" sz="1100" b="0" strike="noStrike" spc="-151">
                <a:latin typeface="Trebuchet MS"/>
              </a:rPr>
              <a:t> </a:t>
            </a:r>
            <a:r>
              <a:rPr lang="en-IN" sz="1100" b="0" strike="noStrike" spc="-12">
                <a:latin typeface="Trebuchet MS"/>
              </a:rPr>
              <a:t>date,</a:t>
            </a:r>
            <a:r>
              <a:rPr lang="en-IN" sz="1100" b="0" strike="noStrike" spc="-8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and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-7">
                <a:latin typeface="Trebuchet MS"/>
              </a:rPr>
              <a:t>priority.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ts val="1281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29">
                <a:latin typeface="Trebuchet MS"/>
              </a:rPr>
              <a:t>Reminders: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29">
                <a:latin typeface="Trebuchet MS"/>
              </a:rPr>
              <a:t>provide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reminders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12">
                <a:latin typeface="Trebuchet MS"/>
              </a:rPr>
              <a:t>for</a:t>
            </a:r>
            <a:r>
              <a:rPr lang="en-IN" sz="1100" b="0" strike="noStrike" spc="-171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tasks</a:t>
            </a:r>
            <a:r>
              <a:rPr lang="en-IN" sz="1100" b="0" strike="noStrike" spc="-80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that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are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due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or </a:t>
            </a:r>
            <a:r>
              <a:rPr lang="en-IN" sz="1100" b="0" strike="noStrike" spc="-316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overdue.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ct val="100000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Completion: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77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21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mark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tasks</a:t>
            </a:r>
            <a:r>
              <a:rPr lang="en-IN" sz="1100" b="0" strike="noStrike" spc="-80">
                <a:latin typeface="Trebuchet MS"/>
              </a:rPr>
              <a:t> </a:t>
            </a:r>
            <a:r>
              <a:rPr lang="en-IN" sz="1100" b="0" strike="noStrike" spc="72">
                <a:latin typeface="Trebuchet MS"/>
              </a:rPr>
              <a:t>as</a:t>
            </a:r>
            <a:r>
              <a:rPr lang="en-IN" sz="1100" b="0" strike="noStrike" spc="-80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completed.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360000" y="0"/>
            <a:ext cx="1769760" cy="7200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F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u</a:t>
            </a:r>
            <a:r>
              <a:rPr lang="en-IN" sz="1500" b="1" strike="noStrike" spc="12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52">
                <a:solidFill>
                  <a:srgbClr val="21366A"/>
                </a:solidFill>
                <a:latin typeface="Trebuchet MS"/>
              </a:rPr>
              <a:t>c</a:t>
            </a:r>
            <a:r>
              <a:rPr lang="en-IN" sz="1500" b="1" strike="noStrike" spc="-1">
                <a:solidFill>
                  <a:srgbClr val="21366A"/>
                </a:solidFill>
                <a:latin typeface="Trebuchet MS"/>
              </a:rPr>
              <a:t>t</a:t>
            </a:r>
            <a:r>
              <a:rPr lang="en-IN" sz="1500" b="1" strike="noStrike" spc="-7">
                <a:solidFill>
                  <a:srgbClr val="21366A"/>
                </a:solidFill>
                <a:latin typeface="Trebuchet MS"/>
              </a:rPr>
              <a:t>i</a:t>
            </a:r>
            <a:r>
              <a:rPr lang="en-IN" sz="1500" b="1" strike="noStrike" spc="-26">
                <a:solidFill>
                  <a:srgbClr val="21366A"/>
                </a:solidFill>
                <a:latin typeface="Trebuchet MS"/>
              </a:rPr>
              <a:t>o</a:t>
            </a:r>
            <a:r>
              <a:rPr lang="en-IN" sz="1500" b="1" strike="noStrike" spc="12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a</a:t>
            </a:r>
            <a:r>
              <a:rPr lang="en-IN" sz="1500" b="1" strike="noStrike" spc="43">
                <a:solidFill>
                  <a:srgbClr val="21366A"/>
                </a:solidFill>
                <a:latin typeface="Trebuchet MS"/>
              </a:rPr>
              <a:t>l</a:t>
            </a:r>
            <a:r>
              <a:rPr lang="en-IN" sz="1500" b="1" strike="noStrike" spc="-120">
                <a:solidFill>
                  <a:srgbClr val="21366A"/>
                </a:solidFill>
                <a:latin typeface="Trebuchet MS"/>
              </a:rPr>
              <a:t> </a:t>
            </a:r>
            <a:r>
              <a:rPr lang="en-IN" sz="1500" b="1" strike="noStrike" spc="123">
                <a:solidFill>
                  <a:srgbClr val="21366A"/>
                </a:solidFill>
                <a:latin typeface="Trebuchet MS"/>
              </a:rPr>
              <a:t>R</a:t>
            </a:r>
            <a:r>
              <a:rPr lang="en-IN" sz="1500" b="1" strike="noStrike" spc="-41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q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u</a:t>
            </a:r>
            <a:r>
              <a:rPr lang="en-IN" sz="1500" b="1" strike="noStrike" spc="-7">
                <a:solidFill>
                  <a:srgbClr val="21366A"/>
                </a:solidFill>
                <a:latin typeface="Trebuchet MS"/>
              </a:rPr>
              <a:t>i</a:t>
            </a:r>
            <a:r>
              <a:rPr lang="en-IN" sz="1500" b="1" strike="noStrike" spc="-52">
                <a:solidFill>
                  <a:srgbClr val="21366A"/>
                </a:solidFill>
                <a:latin typeface="Trebuchet MS"/>
              </a:rPr>
              <a:t>r</a:t>
            </a:r>
            <a:r>
              <a:rPr lang="en-IN" sz="1500" b="1" strike="noStrike" spc="-41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58">
                <a:solidFill>
                  <a:srgbClr val="21366A"/>
                </a:solidFill>
                <a:latin typeface="Trebuchet MS"/>
              </a:rPr>
              <a:t>m</a:t>
            </a:r>
            <a:r>
              <a:rPr lang="en-IN" sz="1500" b="1" strike="noStrike" spc="-41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12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-1">
                <a:solidFill>
                  <a:srgbClr val="21366A"/>
                </a:solidFill>
                <a:latin typeface="Trebuchet MS"/>
              </a:rPr>
              <a:t>t</a:t>
            </a:r>
            <a:r>
              <a:rPr lang="en-IN" sz="1500" b="1" strike="noStrike" spc="137">
                <a:solidFill>
                  <a:srgbClr val="21366A"/>
                </a:solidFill>
                <a:latin typeface="Trebuchet MS"/>
              </a:rPr>
              <a:t>s</a:t>
            </a:r>
            <a:endParaRPr lang="en-IN" sz="1500" b="0" strike="noStrike" spc="-1"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object 2"/>
          <p:cNvGrpSpPr/>
          <p:nvPr/>
        </p:nvGrpSpPr>
        <p:grpSpPr>
          <a:xfrm>
            <a:off x="0" y="0"/>
            <a:ext cx="9143640" cy="5142960"/>
            <a:chOff x="0" y="0"/>
            <a:chExt cx="9143640" cy="5142960"/>
          </a:xfrm>
        </p:grpSpPr>
        <p:pic>
          <p:nvPicPr>
            <p:cNvPr id="186" name="object 3"/>
            <p:cNvPicPr/>
            <p:nvPr/>
          </p:nvPicPr>
          <p:blipFill>
            <a:blip r:embed="rId2"/>
            <a:stretch/>
          </p:blipFill>
          <p:spPr>
            <a:xfrm>
              <a:off x="4743360" y="0"/>
              <a:ext cx="4400280" cy="5142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7" name="object 4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9143640" cy="5142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8" name="object 5"/>
            <p:cNvSpPr/>
            <p:nvPr/>
          </p:nvSpPr>
          <p:spPr>
            <a:xfrm>
              <a:off x="0" y="200160"/>
              <a:ext cx="132840" cy="342720"/>
            </a:xfrm>
            <a:custGeom>
              <a:avLst/>
              <a:gdLst/>
              <a:ahLst/>
              <a:cxnLst/>
              <a:rect l="l" t="t" r="r" b="b"/>
              <a:pathLst>
                <a:path w="133350" h="342900">
                  <a:moveTo>
                    <a:pt x="133350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133350" y="34290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21366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9" name="object 6"/>
          <p:cNvSpPr/>
          <p:nvPr/>
        </p:nvSpPr>
        <p:spPr>
          <a:xfrm>
            <a:off x="214560" y="552240"/>
            <a:ext cx="4220640" cy="450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1400" rIns="0" bIns="0" anchor="t">
            <a:spAutoFit/>
          </a:bodyPr>
          <a:lstStyle/>
          <a:p>
            <a:pPr marL="298440" indent="-286560">
              <a:lnSpc>
                <a:spcPts val="1500"/>
              </a:lnSpc>
              <a:spcBef>
                <a:spcPts val="326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299">
                <a:latin typeface="Trebuchet MS"/>
              </a:rPr>
              <a:t>S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49">
                <a:latin typeface="Trebuchet MS"/>
              </a:rPr>
              <a:t>c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41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123">
                <a:latin typeface="Trebuchet MS"/>
              </a:rPr>
              <a:t>n</a:t>
            </a:r>
            <a:r>
              <a:rPr lang="en-IN" sz="1400" b="0" strike="noStrike" spc="103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63">
                <a:latin typeface="Trebuchet MS"/>
              </a:rPr>
              <a:t>h</a:t>
            </a:r>
            <a:r>
              <a:rPr lang="en-IN" sz="1400" b="0" strike="noStrike" spc="72">
                <a:latin typeface="Trebuchet MS"/>
              </a:rPr>
              <a:t>a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the  </a:t>
            </a:r>
            <a:r>
              <a:rPr lang="en-IN" sz="1400" b="0" strike="noStrike" spc="94">
                <a:latin typeface="Trebuchet MS"/>
              </a:rPr>
              <a:t>user's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data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63">
                <a:latin typeface="Trebuchet MS"/>
              </a:rPr>
              <a:t>is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58">
                <a:latin typeface="Trebuchet MS"/>
              </a:rPr>
              <a:t>secure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and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12">
                <a:latin typeface="Trebuchet MS"/>
              </a:rPr>
              <a:t>protected.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ts val="1579"/>
              </a:lnSpc>
              <a:spcBef>
                <a:spcPts val="1446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63">
                <a:latin typeface="Trebuchet MS"/>
              </a:rPr>
              <a:t>U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9">
                <a:latin typeface="Trebuchet MS"/>
              </a:rPr>
              <a:t>l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41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y</a:t>
            </a:r>
            <a:r>
              <a:rPr lang="en-IN" sz="1400" b="0" strike="noStrike" spc="-211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24">
                <a:latin typeface="Trebuchet MS"/>
              </a:rPr>
              <a:t>e  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nd</a:t>
            </a:r>
            <a:r>
              <a:rPr lang="en-IN" sz="1400" b="0" strike="noStrike" spc="-145">
                <a:latin typeface="Trebuchet MS"/>
              </a:rPr>
              <a:t> </a:t>
            </a:r>
            <a:r>
              <a:rPr lang="en-IN" sz="1400" b="0" strike="noStrike" spc="63">
                <a:latin typeface="Trebuchet MS"/>
              </a:rPr>
              <a:t>n</a:t>
            </a:r>
            <a:r>
              <a:rPr lang="en-IN" sz="1400" b="0" strike="noStrike" spc="72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v</a:t>
            </a:r>
            <a:r>
              <a:rPr lang="en-IN" sz="1400" b="0" strike="noStrike" spc="52">
                <a:latin typeface="Trebuchet MS"/>
              </a:rPr>
              <a:t>i</a:t>
            </a:r>
            <a:r>
              <a:rPr lang="en-IN" sz="1400" b="0" strike="noStrike" spc="111">
                <a:latin typeface="Trebuchet MS"/>
              </a:rPr>
              <a:t>g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-15">
                <a:latin typeface="Trebuchet MS"/>
              </a:rPr>
              <a:t>e</a:t>
            </a:r>
            <a:r>
              <a:rPr lang="en-IN" sz="1400" b="0" strike="noStrike" spc="-197">
                <a:latin typeface="Trebuchet MS"/>
              </a:rPr>
              <a:t>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ts val="1500"/>
              </a:lnSpc>
              <a:spcBef>
                <a:spcPts val="1485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111">
                <a:latin typeface="Trebuchet MS"/>
              </a:rPr>
              <a:t>P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69">
                <a:latin typeface="Trebuchet MS"/>
              </a:rPr>
              <a:t>n</a:t>
            </a:r>
            <a:r>
              <a:rPr lang="en-IN" sz="1400" b="0" strike="noStrike" spc="38">
                <a:latin typeface="Trebuchet MS"/>
              </a:rPr>
              <a:t>c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-21">
                <a:latin typeface="Trebuchet MS"/>
              </a:rPr>
              <a:t>u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43">
                <a:latin typeface="Trebuchet MS"/>
              </a:rPr>
              <a:t>nd  </a:t>
            </a:r>
            <a:r>
              <a:rPr lang="en-IN" sz="1400" b="0" strike="noStrike" spc="38">
                <a:latin typeface="Trebuchet MS"/>
              </a:rPr>
              <a:t>responsive.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ct val="91000"/>
              </a:lnSpc>
              <a:spcBef>
                <a:spcPts val="1451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137">
                <a:latin typeface="Trebuchet MS"/>
              </a:rPr>
              <a:t>C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38">
                <a:latin typeface="Trebuchet MS"/>
              </a:rPr>
              <a:t>p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-1">
                <a:latin typeface="Trebuchet MS"/>
              </a:rPr>
              <a:t>b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9">
                <a:latin typeface="Trebuchet MS"/>
              </a:rPr>
              <a:t>l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-7">
                <a:latin typeface="Trebuchet MS"/>
              </a:rPr>
              <a:t>o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24">
                <a:latin typeface="Trebuchet MS"/>
              </a:rPr>
              <a:t>e  </a:t>
            </a:r>
            <a:r>
              <a:rPr lang="en-IN" sz="1400" b="0" strike="noStrike" spc="49">
                <a:latin typeface="Trebuchet MS"/>
              </a:rPr>
              <a:t>c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38">
                <a:latin typeface="Trebuchet MS"/>
              </a:rPr>
              <a:t>p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-1">
                <a:latin typeface="Trebuchet MS"/>
              </a:rPr>
              <a:t>b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-197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41">
                <a:latin typeface="Trebuchet MS"/>
              </a:rPr>
              <a:t>j</a:t>
            </a:r>
            <a:r>
              <a:rPr lang="en-IN" sz="1400" b="0" strike="noStrike" spc="-35">
                <a:latin typeface="Trebuchet MS"/>
              </a:rPr>
              <a:t>o</a:t>
            </a:r>
            <a:r>
              <a:rPr lang="en-IN" sz="1400" b="0" strike="noStrike" spc="4">
                <a:latin typeface="Trebuchet MS"/>
              </a:rPr>
              <a:t>r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38">
                <a:latin typeface="Trebuchet MS"/>
              </a:rPr>
              <a:t>p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69">
                <a:latin typeface="Trebuchet MS"/>
              </a:rPr>
              <a:t>ing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43">
                <a:latin typeface="Trebuchet MS"/>
              </a:rPr>
              <a:t>nd  </a:t>
            </a:r>
            <a:r>
              <a:rPr lang="en-IN" sz="1400" b="0" strike="noStrike" spc="29">
                <a:latin typeface="Trebuchet MS"/>
              </a:rPr>
              <a:t>devices.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ts val="1500"/>
              </a:lnSpc>
              <a:spcBef>
                <a:spcPts val="1525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143">
                <a:latin typeface="Trebuchet MS"/>
              </a:rPr>
              <a:t>A</a:t>
            </a:r>
            <a:r>
              <a:rPr lang="en-IN" sz="1400" b="0" strike="noStrike" spc="49">
                <a:latin typeface="Trebuchet MS"/>
              </a:rPr>
              <a:t>cc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174">
                <a:latin typeface="Trebuchet MS"/>
              </a:rPr>
              <a:t>ss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-1">
                <a:latin typeface="Trebuchet MS"/>
              </a:rPr>
              <a:t>b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9">
                <a:latin typeface="Trebuchet MS"/>
              </a:rPr>
              <a:t>l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-21">
                <a:latin typeface="Trebuchet MS"/>
              </a:rPr>
              <a:t>u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24">
                <a:latin typeface="Trebuchet MS"/>
              </a:rPr>
              <a:t>e  </a:t>
            </a:r>
            <a:r>
              <a:rPr lang="en-IN" sz="1400" b="0" strike="noStrike" spc="63">
                <a:latin typeface="Trebuchet MS"/>
              </a:rPr>
              <a:t>accessible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43">
                <a:latin typeface="Trebuchet MS"/>
              </a:rPr>
              <a:t>to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users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with</a:t>
            </a:r>
            <a:r>
              <a:rPr lang="en-IN" sz="1400" b="0" strike="noStrike" spc="-191">
                <a:latin typeface="Trebuchet MS"/>
              </a:rPr>
              <a:t> </a:t>
            </a:r>
            <a:r>
              <a:rPr lang="en-IN" sz="1400" b="0" strike="noStrike" spc="12">
                <a:latin typeface="Trebuchet MS"/>
              </a:rPr>
              <a:t>disabilities.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ts val="1630"/>
              </a:lnSpc>
              <a:spcBef>
                <a:spcPts val="1304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154">
                <a:latin typeface="Trebuchet MS"/>
              </a:rPr>
              <a:t>R</a:t>
            </a:r>
            <a:r>
              <a:rPr lang="en-IN" sz="1400" b="0" strike="noStrike" spc="52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43">
                <a:latin typeface="Trebuchet MS"/>
              </a:rPr>
              <a:t>a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9">
                <a:latin typeface="Trebuchet MS"/>
              </a:rPr>
              <a:t>l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9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he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8">
                <a:latin typeface="Trebuchet MS"/>
              </a:rPr>
              <a:t>t</a:t>
            </a:r>
            <a:r>
              <a:rPr lang="en-IN" sz="1400" b="0" strike="noStrike" spc="83">
                <a:latin typeface="Trebuchet MS"/>
              </a:rPr>
              <a:t>w</a:t>
            </a:r>
            <a:r>
              <a:rPr lang="en-IN" sz="1400" b="0" strike="noStrike" spc="4">
                <a:latin typeface="Trebuchet MS"/>
              </a:rPr>
              <a:t>a</a:t>
            </a:r>
            <a:r>
              <a:rPr lang="en-IN" sz="1400" b="0" strike="noStrike" spc="-21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72">
                <a:latin typeface="Trebuchet MS"/>
              </a:rPr>
              <a:t>o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46">
                <a:latin typeface="Trebuchet MS"/>
              </a:rPr>
              <a:t>l</a:t>
            </a:r>
            <a:r>
              <a:rPr lang="en-IN" sz="1400" b="0" strike="noStrike" spc="69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-21">
                <a:latin typeface="Trebuchet MS"/>
              </a:rPr>
              <a:t>r</a:t>
            </a:r>
            <a:r>
              <a:rPr lang="en-IN" sz="1400" b="0" strike="noStrike" spc="52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43">
                <a:latin typeface="Trebuchet MS"/>
              </a:rPr>
              <a:t>a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63">
                <a:latin typeface="Trebuchet MS"/>
              </a:rPr>
              <a:t>nd</a:t>
            </a:r>
            <a:endParaRPr lang="en-IN" sz="1400" b="0" strike="noStrike" spc="-1">
              <a:latin typeface="Arial"/>
            </a:endParaRPr>
          </a:p>
          <a:p>
            <a:pPr marL="298440">
              <a:lnSpc>
                <a:spcPts val="1630"/>
              </a:lnSpc>
              <a:tabLst>
                <a:tab pos="298440" algn="l"/>
                <a:tab pos="299160" algn="l"/>
              </a:tabLst>
            </a:pPr>
            <a:r>
              <a:rPr lang="en-IN" sz="1400" b="0" strike="noStrike" spc="52">
                <a:latin typeface="Trebuchet MS"/>
              </a:rPr>
              <a:t>n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49">
                <a:latin typeface="Trebuchet MS"/>
              </a:rPr>
              <a:t>c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-197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4">
                <a:latin typeface="Trebuchet MS"/>
              </a:rPr>
              <a:t>r</a:t>
            </a:r>
            <a:r>
              <a:rPr lang="en-IN" sz="1400" b="0" strike="noStrike" spc="-151">
                <a:latin typeface="Trebuchet MS"/>
              </a:rPr>
              <a:t> 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d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197">
                <a:latin typeface="Trebuchet MS"/>
              </a:rPr>
              <a:t>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ct val="102000"/>
              </a:lnSpc>
              <a:spcBef>
                <a:spcPts val="1429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279">
                <a:latin typeface="Trebuchet MS"/>
              </a:rPr>
              <a:t>M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2">
                <a:latin typeface="Trebuchet MS"/>
              </a:rPr>
              <a:t>in</a:t>
            </a:r>
            <a:r>
              <a:rPr lang="en-IN" sz="1400" b="0" strike="noStrike" spc="38">
                <a:latin typeface="Trebuchet MS"/>
              </a:rPr>
              <a:t>t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29">
                <a:latin typeface="Trebuchet MS"/>
              </a:rPr>
              <a:t>in</a:t>
            </a:r>
            <a:r>
              <a:rPr lang="en-IN" sz="1400" b="0" strike="noStrike" spc="52">
                <a:latin typeface="Trebuchet MS"/>
              </a:rPr>
              <a:t>a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-66">
                <a:latin typeface="Trebuchet MS"/>
              </a:rPr>
              <a:t>l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-21">
                <a:latin typeface="Trebuchet MS"/>
              </a:rPr>
              <a:t>u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y</a:t>
            </a:r>
            <a:r>
              <a:rPr lang="en-IN" sz="1400" b="0" strike="noStrike" spc="-211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to  m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2">
                <a:latin typeface="Trebuchet MS"/>
              </a:rPr>
              <a:t>in</a:t>
            </a:r>
            <a:r>
              <a:rPr lang="en-IN" sz="1400" b="0" strike="noStrike" spc="38">
                <a:latin typeface="Trebuchet MS"/>
              </a:rPr>
              <a:t>t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2">
                <a:latin typeface="Trebuchet MS"/>
              </a:rPr>
              <a:t>in</a:t>
            </a:r>
            <a:r>
              <a:rPr lang="en-IN" sz="1400" b="0" strike="noStrike" spc="-197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nd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38">
                <a:latin typeface="Trebuchet MS"/>
              </a:rPr>
              <a:t>pd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197">
                <a:latin typeface="Trebuchet MS"/>
              </a:rPr>
              <a:t>.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214560" y="226440"/>
            <a:ext cx="2752920" cy="87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500" b="1" strike="noStrike" spc="194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-26">
                <a:solidFill>
                  <a:srgbClr val="21366A"/>
                </a:solidFill>
                <a:latin typeface="Trebuchet MS"/>
              </a:rPr>
              <a:t>o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43">
                <a:solidFill>
                  <a:srgbClr val="21366A"/>
                </a:solidFill>
                <a:latin typeface="Trebuchet MS"/>
              </a:rPr>
              <a:t>-</a:t>
            </a:r>
            <a:r>
              <a:rPr lang="en-IN" sz="1500" b="1" strike="noStrike" spc="18">
                <a:solidFill>
                  <a:srgbClr val="21366A"/>
                </a:solidFill>
                <a:latin typeface="Trebuchet MS"/>
              </a:rPr>
              <a:t>F</a:t>
            </a:r>
            <a:r>
              <a:rPr lang="en-IN" sz="1500" b="1" strike="noStrike" spc="4">
                <a:solidFill>
                  <a:srgbClr val="21366A"/>
                </a:solidFill>
                <a:latin typeface="Trebuchet MS"/>
              </a:rPr>
              <a:t>u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49">
                <a:solidFill>
                  <a:srgbClr val="21366A"/>
                </a:solidFill>
                <a:latin typeface="Trebuchet MS"/>
              </a:rPr>
              <a:t>c</a:t>
            </a:r>
            <a:r>
              <a:rPr lang="en-IN" sz="1500" b="1" strike="noStrike" spc="-1">
                <a:solidFill>
                  <a:srgbClr val="21366A"/>
                </a:solidFill>
                <a:latin typeface="Trebuchet MS"/>
              </a:rPr>
              <a:t>t</a:t>
            </a:r>
            <a:r>
              <a:rPr lang="en-IN" sz="1500" b="1" strike="noStrike" spc="-7">
                <a:solidFill>
                  <a:srgbClr val="21366A"/>
                </a:solidFill>
                <a:latin typeface="Trebuchet MS"/>
              </a:rPr>
              <a:t>i</a:t>
            </a:r>
            <a:r>
              <a:rPr lang="en-IN" sz="1500" b="1" strike="noStrike" spc="-32">
                <a:solidFill>
                  <a:srgbClr val="21366A"/>
                </a:solidFill>
                <a:latin typeface="Trebuchet MS"/>
              </a:rPr>
              <a:t>o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18">
                <a:solidFill>
                  <a:srgbClr val="21366A"/>
                </a:solidFill>
                <a:latin typeface="Trebuchet MS"/>
              </a:rPr>
              <a:t>a</a:t>
            </a:r>
            <a:r>
              <a:rPr lang="en-IN" sz="1500" b="1" strike="noStrike" spc="43">
                <a:solidFill>
                  <a:srgbClr val="21366A"/>
                </a:solidFill>
                <a:latin typeface="Trebuchet MS"/>
              </a:rPr>
              <a:t>l</a:t>
            </a:r>
            <a:r>
              <a:rPr lang="en-IN" sz="1500" b="1" strike="noStrike" spc="-120">
                <a:solidFill>
                  <a:srgbClr val="21366A"/>
                </a:solidFill>
                <a:latin typeface="Trebuchet MS"/>
              </a:rPr>
              <a:t> </a:t>
            </a:r>
            <a:r>
              <a:rPr lang="en-IN" sz="1500" b="1" strike="noStrike" spc="58">
                <a:solidFill>
                  <a:srgbClr val="21366A"/>
                </a:solidFill>
                <a:latin typeface="Trebuchet MS"/>
              </a:rPr>
              <a:t>R</a:t>
            </a: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18">
                <a:solidFill>
                  <a:srgbClr val="21366A"/>
                </a:solidFill>
                <a:latin typeface="Trebuchet MS"/>
              </a:rPr>
              <a:t>q</a:t>
            </a:r>
            <a:r>
              <a:rPr lang="en-IN" sz="1500" b="1" strike="noStrike" spc="4">
                <a:solidFill>
                  <a:srgbClr val="21366A"/>
                </a:solidFill>
                <a:latin typeface="Trebuchet MS"/>
              </a:rPr>
              <a:t>u</a:t>
            </a:r>
            <a:r>
              <a:rPr lang="en-IN" sz="1500" b="1" strike="noStrike" spc="-7">
                <a:solidFill>
                  <a:srgbClr val="21366A"/>
                </a:solidFill>
                <a:latin typeface="Trebuchet MS"/>
              </a:rPr>
              <a:t>i</a:t>
            </a:r>
            <a:r>
              <a:rPr lang="en-IN" sz="1500" b="1" strike="noStrike" spc="-52">
                <a:solidFill>
                  <a:srgbClr val="21366A"/>
                </a:solidFill>
                <a:latin typeface="Trebuchet MS"/>
              </a:rPr>
              <a:t>r</a:t>
            </a:r>
            <a:r>
              <a:rPr lang="en-IN" sz="1500" b="1" strike="noStrike" spc="-41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m</a:t>
            </a:r>
            <a:r>
              <a:rPr lang="en-IN" sz="1500" b="1" strike="noStrike" spc="-12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-1">
                <a:solidFill>
                  <a:srgbClr val="21366A"/>
                </a:solidFill>
                <a:latin typeface="Trebuchet MS"/>
              </a:rPr>
              <a:t>t</a:t>
            </a:r>
            <a:r>
              <a:rPr lang="en-IN" sz="1500" b="1" strike="noStrike" spc="137">
                <a:solidFill>
                  <a:srgbClr val="21366A"/>
                </a:solidFill>
                <a:latin typeface="Trebuchet MS"/>
              </a:rPr>
              <a:t>s</a:t>
            </a:r>
            <a:endParaRPr lang="en-IN" sz="1500" b="0" strike="noStrike" spc="-1"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object 2"/>
          <p:cNvSpPr/>
          <p:nvPr/>
        </p:nvSpPr>
        <p:spPr>
          <a:xfrm>
            <a:off x="0" y="0"/>
            <a:ext cx="9143640" cy="514332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1F1">
              <a:alpha val="9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2" name="object 3"/>
          <p:cNvGrpSpPr/>
          <p:nvPr/>
        </p:nvGrpSpPr>
        <p:grpSpPr>
          <a:xfrm>
            <a:off x="0" y="0"/>
            <a:ext cx="9143640" cy="5142960"/>
            <a:chOff x="0" y="0"/>
            <a:chExt cx="9143640" cy="5142960"/>
          </a:xfrm>
        </p:grpSpPr>
        <p:pic>
          <p:nvPicPr>
            <p:cNvPr id="193" name="object 4"/>
            <p:cNvPicPr/>
            <p:nvPr/>
          </p:nvPicPr>
          <p:blipFill>
            <a:blip r:embed="rId2"/>
            <a:stretch/>
          </p:blipFill>
          <p:spPr>
            <a:xfrm>
              <a:off x="2114640" y="457200"/>
              <a:ext cx="7029000" cy="468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4" name="object 5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9143640" cy="5142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5" name="object 6"/>
            <p:cNvSpPr/>
            <p:nvPr/>
          </p:nvSpPr>
          <p:spPr>
            <a:xfrm>
              <a:off x="0" y="200160"/>
              <a:ext cx="132840" cy="342720"/>
            </a:xfrm>
            <a:custGeom>
              <a:avLst/>
              <a:gdLst/>
              <a:ahLst/>
              <a:cxnLst/>
              <a:rect l="l" t="t" r="r" b="b"/>
              <a:pathLst>
                <a:path w="133350" h="342900">
                  <a:moveTo>
                    <a:pt x="133350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133350" y="34290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21366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96" name="object 7"/>
          <p:cNvSpPr/>
          <p:nvPr/>
        </p:nvSpPr>
        <p:spPr>
          <a:xfrm>
            <a:off x="214560" y="226440"/>
            <a:ext cx="4236840" cy="324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Conclusion</a:t>
            </a:r>
            <a:endParaRPr lang="en-IN" sz="15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</a:pPr>
            <a:endParaRPr lang="en-IN" sz="1500" b="0" strike="noStrike" spc="-1">
              <a:latin typeface="Arial"/>
            </a:endParaRPr>
          </a:p>
          <a:p>
            <a:pPr marL="12600">
              <a:lnSpc>
                <a:spcPct val="139000"/>
              </a:lnSpc>
              <a:spcBef>
                <a:spcPts val="6"/>
              </a:spcBef>
            </a:pPr>
            <a:r>
              <a:rPr lang="en-IN" sz="1400" b="0" strike="noStrike" spc="9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00">
                <a:latin typeface="Trebuchet MS"/>
              </a:rPr>
              <a:t> </a:t>
            </a:r>
            <a:r>
              <a:rPr lang="en-IN" sz="1400" b="0" strike="noStrike" spc="9">
                <a:latin typeface="Trebuchet MS"/>
              </a:rPr>
              <a:t>T</a:t>
            </a:r>
            <a:r>
              <a:rPr lang="en-IN" sz="1400" b="0" strike="noStrike" spc="63">
                <a:latin typeface="Trebuchet MS"/>
              </a:rPr>
              <a:t>o</a:t>
            </a:r>
            <a:r>
              <a:rPr lang="en-IN" sz="1400" b="0" strike="noStrike" spc="4">
                <a:latin typeface="Trebuchet MS"/>
              </a:rPr>
              <a:t>-</a:t>
            </a:r>
            <a:r>
              <a:rPr lang="en-IN" sz="1400" b="0" strike="noStrike" spc="111">
                <a:latin typeface="Trebuchet MS"/>
              </a:rPr>
              <a:t>D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77">
                <a:latin typeface="Trebuchet MS"/>
              </a:rPr>
              <a:t>Li</a:t>
            </a:r>
            <a:r>
              <a:rPr lang="en-IN" sz="1400" b="0" strike="noStrike" spc="103">
                <a:latin typeface="Trebuchet MS"/>
              </a:rPr>
              <a:t>s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1">
                <a:latin typeface="Trebuchet MS"/>
              </a:rPr>
              <a:t> 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7">
                <a:latin typeface="Trebuchet MS"/>
              </a:rPr>
              <a:t>f</a:t>
            </a:r>
            <a:r>
              <a:rPr lang="en-IN" sz="1400" b="0" strike="noStrike" spc="38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63">
                <a:latin typeface="Trebuchet MS"/>
              </a:rPr>
              <a:t>is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d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i</a:t>
            </a:r>
            <a:r>
              <a:rPr lang="en-IN" sz="1400" b="0" strike="noStrike" spc="111">
                <a:latin typeface="Trebuchet MS"/>
              </a:rPr>
              <a:t>g</a:t>
            </a:r>
            <a:r>
              <a:rPr lang="en-IN" sz="1400" b="0" strike="noStrike" spc="43">
                <a:latin typeface="Trebuchet MS"/>
              </a:rPr>
              <a:t>n</a:t>
            </a:r>
            <a:r>
              <a:rPr lang="en-IN" sz="1400" b="0" strike="noStrike" spc="69">
                <a:latin typeface="Trebuchet MS"/>
              </a:rPr>
              <a:t>e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43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p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134">
                <a:latin typeface="Trebuchet MS"/>
              </a:rPr>
              <a:t>s  </a:t>
            </a:r>
            <a:r>
              <a:rPr lang="en-IN" sz="1400" b="0" strike="noStrike" spc="49">
                <a:latin typeface="Trebuchet MS"/>
              </a:rPr>
              <a:t>organize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and</a:t>
            </a:r>
            <a:r>
              <a:rPr lang="en-IN" sz="1400" b="0" strike="noStrike" spc="-216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manage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24">
                <a:latin typeface="Trebuchet MS"/>
              </a:rPr>
              <a:t>their</a:t>
            </a:r>
            <a:r>
              <a:rPr lang="en-IN" sz="1400" b="0" strike="noStrike" spc="-231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daily</a:t>
            </a:r>
            <a:r>
              <a:rPr lang="en-IN" sz="1400" b="0" strike="noStrike" spc="-205">
                <a:latin typeface="Trebuchet MS"/>
              </a:rPr>
              <a:t> </a:t>
            </a:r>
            <a:r>
              <a:rPr lang="en-IN" sz="1400" b="0" strike="noStrike" spc="111">
                <a:latin typeface="Trebuchet MS"/>
              </a:rPr>
              <a:t>tasks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9">
                <a:latin typeface="Trebuchet MS"/>
              </a:rPr>
              <a:t>efficiently. </a:t>
            </a:r>
            <a:r>
              <a:rPr lang="en-IN" sz="1400" b="0" strike="noStrike" spc="12">
                <a:latin typeface="Trebuchet MS"/>
              </a:rPr>
              <a:t> </a:t>
            </a:r>
            <a:r>
              <a:rPr lang="en-IN" sz="1400" b="0" strike="noStrike" spc="9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00">
                <a:latin typeface="Trebuchet MS"/>
              </a:rPr>
              <a:t> 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43">
                <a:latin typeface="Trebuchet MS"/>
              </a:rPr>
              <a:t>p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58">
                <a:latin typeface="Trebuchet MS"/>
              </a:rPr>
              <a:t>v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-1">
                <a:latin typeface="Trebuchet MS"/>
              </a:rPr>
              <a:t>d</a:t>
            </a:r>
            <a:r>
              <a:rPr lang="en-IN" sz="1400" b="0" strike="noStrike" spc="-15">
                <a:latin typeface="Trebuchet MS"/>
              </a:rPr>
              <a:t>e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a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123">
                <a:latin typeface="Trebuchet MS"/>
              </a:rPr>
              <a:t>n</a:t>
            </a:r>
            <a:r>
              <a:rPr lang="en-IN" sz="1400" b="0" strike="noStrike" spc="128">
                <a:latin typeface="Trebuchet MS"/>
              </a:rPr>
              <a:t>g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58">
                <a:latin typeface="Trebuchet MS"/>
              </a:rPr>
              <a:t>f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63">
                <a:latin typeface="Trebuchet MS"/>
              </a:rPr>
              <a:t>h</a:t>
            </a:r>
            <a:r>
              <a:rPr lang="en-IN" sz="1400" b="0" strike="noStrike" spc="9">
                <a:latin typeface="Trebuchet MS"/>
              </a:rPr>
              <a:t>a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9">
                <a:latin typeface="Trebuchet MS"/>
              </a:rPr>
              <a:t>ll  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29">
                <a:latin typeface="Trebuchet MS"/>
              </a:rPr>
              <a:t>ll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w</a:t>
            </a:r>
            <a:r>
              <a:rPr lang="en-IN" sz="1400" b="0" strike="noStrike" spc="-197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c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171">
                <a:latin typeface="Trebuchet MS"/>
              </a:rPr>
              <a:t>, 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38">
                <a:latin typeface="Trebuchet MS"/>
              </a:rPr>
              <a:t>d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1">
                <a:latin typeface="Trebuchet MS"/>
              </a:rPr>
              <a:t>, 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nd</a:t>
            </a:r>
            <a:r>
              <a:rPr lang="en-IN" sz="1400" b="0" strike="noStrike" spc="-216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d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103">
                <a:latin typeface="Trebuchet MS"/>
              </a:rPr>
              <a:t>s</a:t>
            </a:r>
            <a:r>
              <a:rPr lang="en-IN" sz="1400" b="0" strike="noStrike" spc="111">
                <a:latin typeface="Trebuchet MS"/>
              </a:rPr>
              <a:t>k</a:t>
            </a:r>
            <a:r>
              <a:rPr lang="en-IN" sz="1400" b="0" strike="noStrike" spc="103">
                <a:latin typeface="Trebuchet MS"/>
              </a:rPr>
              <a:t>s</a:t>
            </a:r>
            <a:r>
              <a:rPr lang="en-IN" sz="1400" b="0" strike="noStrike" spc="-197">
                <a:latin typeface="Trebuchet MS"/>
              </a:rPr>
              <a:t>.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9">
                <a:latin typeface="Trebuchet MS"/>
              </a:rPr>
              <a:t>T</a:t>
            </a:r>
            <a:r>
              <a:rPr lang="en-IN" sz="1400" b="0" strike="noStrike" spc="32">
                <a:latin typeface="Trebuchet MS"/>
              </a:rPr>
              <a:t>he  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250">
                <a:latin typeface="Trebuchet MS"/>
              </a:rPr>
              <a:t> </a:t>
            </a:r>
            <a:r>
              <a:rPr lang="en-IN" sz="1400" b="0" strike="noStrike" spc="43">
                <a:latin typeface="Trebuchet MS"/>
              </a:rPr>
              <a:t>p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58">
                <a:latin typeface="Trebuchet MS"/>
              </a:rPr>
              <a:t>v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-1">
                <a:latin typeface="Trebuchet MS"/>
              </a:rPr>
              <a:t>d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29">
                <a:latin typeface="Trebuchet MS"/>
              </a:rPr>
              <a:t>in</a:t>
            </a:r>
            <a:r>
              <a:rPr lang="en-IN" sz="1400" b="0" strike="noStrike" spc="18">
                <a:latin typeface="Trebuchet MS"/>
              </a:rPr>
              <a:t>d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-171">
                <a:latin typeface="Trebuchet MS"/>
              </a:rPr>
              <a:t>,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103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k  </a:t>
            </a:r>
            <a:r>
              <a:rPr lang="en-IN" sz="1400" b="0" strike="noStrike" spc="43">
                <a:latin typeface="Trebuchet MS"/>
              </a:rPr>
              <a:t>p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4">
                <a:latin typeface="Trebuchet MS"/>
              </a:rPr>
              <a:t>i</a:t>
            </a:r>
            <a:r>
              <a:rPr lang="en-IN" sz="1400" b="0" strike="noStrike" spc="32">
                <a:latin typeface="Trebuchet MS"/>
              </a:rPr>
              <a:t>o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-15">
                <a:latin typeface="Trebuchet MS"/>
              </a:rPr>
              <a:t>z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">
                <a:latin typeface="Trebuchet MS"/>
              </a:rPr>
              <a:t>i</a:t>
            </a:r>
            <a:r>
              <a:rPr lang="en-IN" sz="1400" b="0" strike="noStrike" spc="32">
                <a:latin typeface="Trebuchet MS"/>
              </a:rPr>
              <a:t>o</a:t>
            </a:r>
            <a:r>
              <a:rPr lang="en-IN" sz="1400" b="0" strike="noStrike" spc="-60">
                <a:latin typeface="Trebuchet MS"/>
              </a:rPr>
              <a:t>n,</a:t>
            </a:r>
            <a:r>
              <a:rPr lang="en-IN" sz="1400" b="0" strike="noStrike" spc="-165">
                <a:latin typeface="Trebuchet MS"/>
              </a:rPr>
              <a:t> 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nd</a:t>
            </a:r>
            <a:r>
              <a:rPr lang="en-IN" sz="1400" b="0" strike="noStrike" spc="-216">
                <a:latin typeface="Trebuchet MS"/>
              </a:rPr>
              <a:t> 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69">
                <a:latin typeface="Trebuchet MS"/>
              </a:rPr>
              <a:t>ing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43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p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63">
                <a:latin typeface="Trebuchet MS"/>
              </a:rPr>
              <a:t>n</a:t>
            </a:r>
            <a:r>
              <a:rPr lang="en-IN" sz="1400" b="0" strike="noStrike" spc="77">
                <a:latin typeface="Trebuchet MS"/>
              </a:rPr>
              <a:t>a</a:t>
            </a:r>
            <a:r>
              <a:rPr lang="en-IN" sz="1400" b="0" strike="noStrike" spc="188">
                <a:latin typeface="Trebuchet MS"/>
              </a:rPr>
              <a:t>g</a:t>
            </a:r>
            <a:r>
              <a:rPr lang="en-IN" sz="1400" b="0" strike="noStrike" spc="24">
                <a:latin typeface="Trebuchet MS"/>
              </a:rPr>
              <a:t>e  their </a:t>
            </a:r>
            <a:r>
              <a:rPr lang="en-IN" sz="1400" b="0" strike="noStrike" spc="111">
                <a:latin typeface="Trebuchet MS"/>
              </a:rPr>
              <a:t>tasks </a:t>
            </a:r>
            <a:r>
              <a:rPr lang="en-IN" sz="1400" b="0" strike="noStrike" spc="12">
                <a:latin typeface="Trebuchet MS"/>
              </a:rPr>
              <a:t>effectively. </a:t>
            </a:r>
            <a:r>
              <a:rPr lang="en-IN" sz="1400" b="0" strike="noStrike" spc="32">
                <a:latin typeface="Trebuchet MS"/>
              </a:rPr>
              <a:t>The non-functional </a:t>
            </a:r>
            <a:r>
              <a:rPr lang="en-IN" sz="1400" b="0" strike="noStrike" spc="38">
                <a:latin typeface="Trebuchet MS"/>
              </a:rPr>
              <a:t> requirements </a:t>
            </a:r>
            <a:r>
              <a:rPr lang="en-IN" sz="1400" b="0" strike="noStrike" spc="58">
                <a:latin typeface="Trebuchet MS"/>
              </a:rPr>
              <a:t>ensure </a:t>
            </a:r>
            <a:r>
              <a:rPr lang="en-IN" sz="1400" b="0" strike="noStrike" spc="49">
                <a:latin typeface="Trebuchet MS"/>
              </a:rPr>
              <a:t>that </a:t>
            </a:r>
            <a:r>
              <a:rPr lang="en-IN" sz="1400" b="0" strike="noStrike" spc="43">
                <a:latin typeface="Trebuchet MS"/>
              </a:rPr>
              <a:t>the </a:t>
            </a:r>
            <a:r>
              <a:rPr lang="en-IN" sz="1400" b="0" strike="noStrike" spc="49">
                <a:latin typeface="Trebuchet MS"/>
              </a:rPr>
              <a:t>software </a:t>
            </a:r>
            <a:r>
              <a:rPr lang="en-IN" sz="1400" b="0" strike="noStrike" spc="63">
                <a:latin typeface="Trebuchet MS"/>
              </a:rPr>
              <a:t>is </a:t>
            </a:r>
            <a:r>
              <a:rPr lang="en-IN" sz="1400" b="0" strike="noStrike" spc="29">
                <a:latin typeface="Trebuchet MS"/>
              </a:rPr>
              <a:t>secure, </a:t>
            </a:r>
            <a:r>
              <a:rPr lang="en-IN" sz="1400" b="0" strike="noStrike" spc="-409">
                <a:latin typeface="Trebuchet MS"/>
              </a:rPr>
              <a:t> 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y</a:t>
            </a:r>
            <a:r>
              <a:rPr lang="en-IN" sz="1400" b="0" strike="noStrike" spc="-211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171">
                <a:latin typeface="Trebuchet MS"/>
              </a:rPr>
              <a:t>, 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nd</a:t>
            </a:r>
            <a:r>
              <a:rPr lang="en-IN" sz="1400" b="0" strike="noStrike" spc="-216">
                <a:latin typeface="Trebuchet MS"/>
              </a:rPr>
              <a:t> 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38">
                <a:latin typeface="Trebuchet MS"/>
              </a:rPr>
              <a:t>ab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197">
                <a:latin typeface="Trebuchet MS"/>
              </a:rPr>
              <a:t>.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object 2"/>
          <p:cNvPicPr/>
          <p:nvPr/>
        </p:nvPicPr>
        <p:blipFill>
          <a:blip r:embed="rId2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grpSp>
        <p:nvGrpSpPr>
          <p:cNvPr id="198" name="object 3"/>
          <p:cNvGrpSpPr/>
          <p:nvPr/>
        </p:nvGrpSpPr>
        <p:grpSpPr>
          <a:xfrm>
            <a:off x="266760" y="1866960"/>
            <a:ext cx="180720" cy="1326960"/>
            <a:chOff x="266760" y="1866960"/>
            <a:chExt cx="180720" cy="1326960"/>
          </a:xfrm>
        </p:grpSpPr>
        <p:sp>
          <p:nvSpPr>
            <p:cNvPr id="199" name="object 4"/>
            <p:cNvSpPr/>
            <p:nvPr/>
          </p:nvSpPr>
          <p:spPr>
            <a:xfrm>
              <a:off x="266760" y="1866960"/>
              <a:ext cx="180720" cy="371160"/>
            </a:xfrm>
            <a:custGeom>
              <a:avLst/>
              <a:gdLst/>
              <a:ahLst/>
              <a:cxnLst/>
              <a:rect l="l" t="t" r="r" b="b"/>
              <a:pathLst>
                <a:path w="180975" h="371475">
                  <a:moveTo>
                    <a:pt x="1809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180975" y="3714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C78B3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object 5"/>
            <p:cNvSpPr/>
            <p:nvPr/>
          </p:nvSpPr>
          <p:spPr>
            <a:xfrm>
              <a:off x="366840" y="2081160"/>
              <a:ext cx="360" cy="1112760"/>
            </a:xfrm>
            <a:custGeom>
              <a:avLst/>
              <a:gdLst/>
              <a:ahLst/>
              <a:cxnLst/>
              <a:rect l="l" t="t" r="r" b="b"/>
              <a:pathLst>
                <a:path h="1113155">
                  <a:moveTo>
                    <a:pt x="0" y="0"/>
                  </a:moveTo>
                  <a:lnTo>
                    <a:pt x="0" y="1112774"/>
                  </a:lnTo>
                </a:path>
              </a:pathLst>
            </a:custGeom>
            <a:noFill/>
            <a:ln w="12700">
              <a:solidFill>
                <a:srgbClr val="C78B3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1" name="object 6"/>
          <p:cNvGrpSpPr/>
          <p:nvPr/>
        </p:nvGrpSpPr>
        <p:grpSpPr>
          <a:xfrm>
            <a:off x="266760" y="228600"/>
            <a:ext cx="180720" cy="1310040"/>
            <a:chOff x="266760" y="228600"/>
            <a:chExt cx="180720" cy="1310040"/>
          </a:xfrm>
        </p:grpSpPr>
        <p:sp>
          <p:nvSpPr>
            <p:cNvPr id="202" name="object 7"/>
            <p:cNvSpPr/>
            <p:nvPr/>
          </p:nvSpPr>
          <p:spPr>
            <a:xfrm>
              <a:off x="366840" y="433440"/>
              <a:ext cx="360" cy="1105200"/>
            </a:xfrm>
            <a:custGeom>
              <a:avLst/>
              <a:gdLst/>
              <a:ahLst/>
              <a:cxnLst/>
              <a:rect l="l" t="t" r="r" b="b"/>
              <a:pathLst>
                <a:path h="1105535">
                  <a:moveTo>
                    <a:pt x="0" y="0"/>
                  </a:moveTo>
                  <a:lnTo>
                    <a:pt x="0" y="1105027"/>
                  </a:lnTo>
                </a:path>
              </a:pathLst>
            </a:custGeom>
            <a:noFill/>
            <a:ln w="12700">
              <a:solidFill>
                <a:srgbClr val="21366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object 8"/>
            <p:cNvSpPr/>
            <p:nvPr/>
          </p:nvSpPr>
          <p:spPr>
            <a:xfrm>
              <a:off x="266760" y="228600"/>
              <a:ext cx="180720" cy="371160"/>
            </a:xfrm>
            <a:custGeom>
              <a:avLst/>
              <a:gdLst/>
              <a:ahLst/>
              <a:cxnLst/>
              <a:rect l="l" t="t" r="r" b="b"/>
              <a:pathLst>
                <a:path w="180975" h="371475">
                  <a:moveTo>
                    <a:pt x="1809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180975" y="3714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1366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25240" y="261360"/>
            <a:ext cx="617400" cy="874800"/>
          </a:xfrm>
          <a:prstGeom prst="rect">
            <a:avLst/>
          </a:prstGeom>
          <a:noFill/>
          <a:ln w="0">
            <a:noFill/>
          </a:ln>
        </p:spPr>
        <p:txBody>
          <a:bodyPr lIns="0" tIns="1584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lang="en-IN" sz="1400" b="1" strike="noStrike" spc="32">
                <a:solidFill>
                  <a:srgbClr val="213669"/>
                </a:solidFill>
                <a:latin typeface="Trebuchet MS"/>
              </a:rPr>
              <a:t>T</a:t>
            </a:r>
            <a:r>
              <a:rPr lang="en-IN" sz="1400" b="1" strike="noStrike" spc="72">
                <a:solidFill>
                  <a:srgbClr val="213669"/>
                </a:solidFill>
                <a:latin typeface="Trebuchet MS"/>
              </a:rPr>
              <a:t>a</a:t>
            </a:r>
            <a:r>
              <a:rPr lang="en-IN" sz="1400" b="1" strike="noStrike" spc="97">
                <a:solidFill>
                  <a:srgbClr val="213669"/>
                </a:solidFill>
                <a:latin typeface="Trebuchet MS"/>
              </a:rPr>
              <a:t>sk</a:t>
            </a:r>
            <a:r>
              <a:rPr lang="en-IN" sz="1400" b="1" strike="noStrike" spc="-197">
                <a:solidFill>
                  <a:srgbClr val="213669"/>
                </a:solidFill>
                <a:latin typeface="Trebuchet MS"/>
              </a:rPr>
              <a:t> </a:t>
            </a:r>
            <a:r>
              <a:rPr lang="en-IN" sz="1400" b="1" strike="noStrike" spc="4">
                <a:solidFill>
                  <a:srgbClr val="213669"/>
                </a:solidFill>
                <a:latin typeface="Trebuchet MS"/>
              </a:rPr>
              <a:t>-</a:t>
            </a:r>
            <a:r>
              <a:rPr lang="en-IN" sz="1400" b="1" strike="noStrike" spc="-211">
                <a:solidFill>
                  <a:srgbClr val="213669"/>
                </a:solidFill>
                <a:latin typeface="Trebuchet MS"/>
              </a:rPr>
              <a:t>1</a:t>
            </a:r>
            <a:endParaRPr lang="en-IN" sz="1400" b="0" strike="noStrike" spc="-1">
              <a:latin typeface="Calibri"/>
            </a:endParaRPr>
          </a:p>
        </p:txBody>
      </p:sp>
      <p:sp>
        <p:nvSpPr>
          <p:cNvPr id="205" name="object 10"/>
          <p:cNvSpPr/>
          <p:nvPr/>
        </p:nvSpPr>
        <p:spPr>
          <a:xfrm>
            <a:off x="525240" y="541080"/>
            <a:ext cx="5509440" cy="183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48960">
              <a:lnSpc>
                <a:spcPts val="1434"/>
              </a:lnSpc>
              <a:spcBef>
                <a:spcPts val="99"/>
              </a:spcBef>
            </a:pPr>
            <a:r>
              <a:rPr lang="en-IN" sz="1200" b="0" strike="noStrike" spc="-35">
                <a:latin typeface="Arial MT"/>
              </a:rPr>
              <a:t>To</a:t>
            </a:r>
            <a:r>
              <a:rPr lang="en-IN" sz="1200" b="0" strike="noStrike" spc="12">
                <a:latin typeface="Arial MT"/>
              </a:rPr>
              <a:t> Do</a:t>
            </a:r>
            <a:r>
              <a:rPr lang="en-IN" sz="1200" b="0" strike="noStrike" spc="-52">
                <a:latin typeface="Arial MT"/>
              </a:rPr>
              <a:t> </a:t>
            </a:r>
            <a:r>
              <a:rPr lang="en-IN" sz="1200" b="0" strike="noStrike" spc="4">
                <a:latin typeface="Arial MT"/>
              </a:rPr>
              <a:t>List</a:t>
            </a:r>
            <a:endParaRPr lang="en-IN" sz="1200" b="0" strike="noStrike" spc="-1">
              <a:latin typeface="Arial"/>
            </a:endParaRPr>
          </a:p>
          <a:p>
            <a:pPr marL="48960">
              <a:lnSpc>
                <a:spcPts val="1434"/>
              </a:lnSpc>
            </a:pPr>
            <a:r>
              <a:rPr lang="en-IN" sz="1200" b="0" strike="noStrike" spc="18">
                <a:latin typeface="Arial MT"/>
              </a:rPr>
              <a:t>S</a:t>
            </a:r>
            <a:r>
              <a:rPr lang="en-IN" sz="1200" b="0" strike="noStrike" spc="-1">
                <a:latin typeface="Arial MT"/>
              </a:rPr>
              <a:t>o</a:t>
            </a:r>
            <a:r>
              <a:rPr lang="en-IN" sz="1200" b="0" strike="noStrike" spc="-35">
                <a:latin typeface="Arial MT"/>
              </a:rPr>
              <a:t>ft</a:t>
            </a:r>
            <a:r>
              <a:rPr lang="en-IN" sz="1200" b="0" strike="noStrike" spc="-46">
                <a:latin typeface="Arial MT"/>
              </a:rPr>
              <a:t>w</a:t>
            </a:r>
            <a:r>
              <a:rPr lang="en-IN" sz="1200" b="0" strike="noStrike" spc="-1">
                <a:latin typeface="Arial MT"/>
              </a:rPr>
              <a:t>a</a:t>
            </a:r>
            <a:r>
              <a:rPr lang="en-IN" sz="1200" b="0" strike="noStrike" spc="-32">
                <a:latin typeface="Arial MT"/>
              </a:rPr>
              <a:t>r</a:t>
            </a:r>
            <a:r>
              <a:rPr lang="en-IN" sz="1200" b="0" strike="noStrike" spc="-1">
                <a:latin typeface="Arial MT"/>
              </a:rPr>
              <a:t>e</a:t>
            </a:r>
            <a:r>
              <a:rPr lang="en-IN" sz="1200" b="0" strike="noStrike" spc="43">
                <a:latin typeface="Arial MT"/>
              </a:rPr>
              <a:t> </a:t>
            </a:r>
            <a:r>
              <a:rPr lang="en-IN" sz="1200" b="0" strike="noStrike" spc="-46">
                <a:latin typeface="Arial MT"/>
              </a:rPr>
              <a:t>R</a:t>
            </a:r>
            <a:r>
              <a:rPr lang="en-IN" sz="1200" b="0" strike="noStrike" spc="-1">
                <a:latin typeface="Arial MT"/>
              </a:rPr>
              <a:t>eq</a:t>
            </a:r>
            <a:r>
              <a:rPr lang="en-IN" sz="1200" b="0" strike="noStrike" spc="-72">
                <a:latin typeface="Arial MT"/>
              </a:rPr>
              <a:t>u</a:t>
            </a:r>
            <a:r>
              <a:rPr lang="en-IN" sz="1200" b="0" strike="noStrike" spc="29">
                <a:latin typeface="Arial MT"/>
              </a:rPr>
              <a:t>i</a:t>
            </a:r>
            <a:r>
              <a:rPr lang="en-IN" sz="1200" b="0" strike="noStrike" spc="-32">
                <a:latin typeface="Arial MT"/>
              </a:rPr>
              <a:t>r</a:t>
            </a:r>
            <a:r>
              <a:rPr lang="en-IN" sz="1200" b="0" strike="noStrike" spc="-1">
                <a:latin typeface="Arial MT"/>
              </a:rPr>
              <a:t>e</a:t>
            </a:r>
            <a:r>
              <a:rPr lang="en-IN" sz="1200" b="0" strike="noStrike" spc="-32">
                <a:latin typeface="Arial MT"/>
              </a:rPr>
              <a:t>m</a:t>
            </a:r>
            <a:r>
              <a:rPr lang="en-IN" sz="1200" b="0" strike="noStrike" spc="-1">
                <a:latin typeface="Arial MT"/>
              </a:rPr>
              <a:t>e</a:t>
            </a:r>
            <a:r>
              <a:rPr lang="en-IN" sz="1200" b="0" strike="noStrike" spc="-72">
                <a:latin typeface="Arial MT"/>
              </a:rPr>
              <a:t>n</a:t>
            </a:r>
            <a:r>
              <a:rPr lang="en-IN" sz="1200" b="0" strike="noStrike" spc="-1">
                <a:latin typeface="Arial MT"/>
              </a:rPr>
              <a:t>t</a:t>
            </a:r>
            <a:r>
              <a:rPr lang="en-IN" sz="1200" b="0" strike="noStrike" spc="154">
                <a:latin typeface="Arial MT"/>
              </a:rPr>
              <a:t> </a:t>
            </a:r>
            <a:r>
              <a:rPr lang="en-IN" sz="1200" b="0" strike="noStrike" spc="18">
                <a:latin typeface="Arial MT"/>
              </a:rPr>
              <a:t>S</a:t>
            </a:r>
            <a:r>
              <a:rPr lang="en-IN" sz="1200" b="0" strike="noStrike" spc="-1">
                <a:latin typeface="Arial MT"/>
              </a:rPr>
              <a:t>pec</a:t>
            </a:r>
            <a:r>
              <a:rPr lang="en-IN" sz="1200" b="0" strike="noStrike" spc="29">
                <a:latin typeface="Arial MT"/>
              </a:rPr>
              <a:t>i</a:t>
            </a:r>
            <a:r>
              <a:rPr lang="en-IN" sz="1200" b="0" strike="noStrike" spc="-35">
                <a:latin typeface="Arial MT"/>
              </a:rPr>
              <a:t>f</a:t>
            </a:r>
            <a:r>
              <a:rPr lang="en-IN" sz="1200" b="0" strike="noStrike" spc="29">
                <a:latin typeface="Arial MT"/>
              </a:rPr>
              <a:t>i</a:t>
            </a:r>
            <a:r>
              <a:rPr lang="en-IN" sz="1200" b="0" strike="noStrike" spc="-1">
                <a:latin typeface="Arial MT"/>
              </a:rPr>
              <a:t>ca</a:t>
            </a:r>
            <a:r>
              <a:rPr lang="en-IN" sz="1200" b="0" strike="noStrike" spc="-35">
                <a:latin typeface="Arial MT"/>
              </a:rPr>
              <a:t>t</a:t>
            </a:r>
            <a:r>
              <a:rPr lang="en-IN" sz="1200" b="0" strike="noStrike" spc="29">
                <a:latin typeface="Arial MT"/>
              </a:rPr>
              <a:t>i</a:t>
            </a:r>
            <a:r>
              <a:rPr lang="en-IN" sz="1200" b="0" strike="noStrike" spc="-1">
                <a:latin typeface="Arial MT"/>
              </a:rPr>
              <a:t>on</a:t>
            </a:r>
            <a:r>
              <a:rPr lang="en-IN" sz="1200" b="0" strike="noStrike" spc="-106">
                <a:latin typeface="Arial MT"/>
              </a:rPr>
              <a:t> </a:t>
            </a:r>
            <a:r>
              <a:rPr lang="en-IN" sz="1200" b="0" strike="noStrike" spc="-32">
                <a:latin typeface="Arial MT"/>
              </a:rPr>
              <a:t>(</a:t>
            </a:r>
            <a:r>
              <a:rPr lang="en-IN" sz="1200" b="0" strike="noStrike" spc="18">
                <a:latin typeface="Arial MT"/>
              </a:rPr>
              <a:t>S</a:t>
            </a:r>
            <a:r>
              <a:rPr lang="en-IN" sz="1200" b="0" strike="noStrike" spc="-46">
                <a:latin typeface="Arial MT"/>
              </a:rPr>
              <a:t>R</a:t>
            </a:r>
            <a:r>
              <a:rPr lang="en-IN" sz="1200" b="0" strike="noStrike" spc="18">
                <a:latin typeface="Arial MT"/>
              </a:rPr>
              <a:t>S</a:t>
            </a:r>
            <a:r>
              <a:rPr lang="en-IN" sz="1200" b="0" strike="noStrike" spc="-32">
                <a:latin typeface="Arial MT"/>
              </a:rPr>
              <a:t>)</a:t>
            </a:r>
            <a:r>
              <a:rPr lang="en-IN" sz="1200" b="0" strike="noStrike" spc="-1">
                <a:latin typeface="Arial MT"/>
              </a:rPr>
              <a:t>.</a:t>
            </a:r>
            <a:endParaRPr lang="en-IN" sz="1200" b="0" strike="noStrike" spc="-1">
              <a:latin typeface="Arial"/>
            </a:endParaRPr>
          </a:p>
          <a:p>
            <a:pPr marL="48960">
              <a:lnSpc>
                <a:spcPct val="100000"/>
              </a:lnSpc>
              <a:spcBef>
                <a:spcPts val="45"/>
              </a:spcBef>
            </a:pPr>
            <a:endParaRPr lang="en-IN" sz="1200" b="0" strike="noStrike" spc="-1">
              <a:latin typeface="Arial"/>
            </a:endParaRPr>
          </a:p>
          <a:p>
            <a:pPr marL="55800">
              <a:lnSpc>
                <a:spcPct val="100000"/>
              </a:lnSpc>
            </a:pPr>
            <a:r>
              <a:rPr lang="en-IN" sz="1200" b="1" strike="noStrike" spc="4">
                <a:latin typeface="Trebuchet MS"/>
              </a:rPr>
              <a:t>Evaluation</a:t>
            </a:r>
            <a:r>
              <a:rPr lang="en-IN" sz="1200" b="1" strike="noStrike" spc="18">
                <a:latin typeface="Trebuchet MS"/>
              </a:rPr>
              <a:t> Metric:</a:t>
            </a:r>
            <a:endParaRPr lang="en-IN" sz="1200" b="0" strike="noStrike" spc="-1">
              <a:latin typeface="Arial"/>
            </a:endParaRPr>
          </a:p>
          <a:p>
            <a:pPr marL="48960">
              <a:lnSpc>
                <a:spcPct val="102000"/>
              </a:lnSpc>
              <a:spcBef>
                <a:spcPts val="624"/>
              </a:spcBef>
            </a:pPr>
            <a:r>
              <a:rPr lang="en-IN" sz="1400" b="0" strike="noStrike" spc="18">
                <a:latin typeface="Arial MT"/>
              </a:rPr>
              <a:t>Project</a:t>
            </a:r>
            <a:r>
              <a:rPr lang="en-IN" sz="1400" b="0" strike="noStrike" spc="-182">
                <a:latin typeface="Arial MT"/>
              </a:rPr>
              <a:t> </a:t>
            </a:r>
            <a:r>
              <a:rPr lang="en-IN" sz="1400" b="0" strike="noStrike" spc="-7">
                <a:latin typeface="Arial MT"/>
              </a:rPr>
              <a:t>functionality,Software</a:t>
            </a:r>
            <a:r>
              <a:rPr lang="en-IN" sz="1400" b="0" strike="noStrike" spc="-52">
                <a:latin typeface="Arial MT"/>
              </a:rPr>
              <a:t> </a:t>
            </a:r>
            <a:r>
              <a:rPr lang="en-IN" sz="1400" b="0" strike="noStrike" spc="-21">
                <a:latin typeface="Arial MT"/>
              </a:rPr>
              <a:t>,Hardware</a:t>
            </a:r>
            <a:r>
              <a:rPr lang="en-IN" sz="1400" b="0" strike="noStrike" spc="97">
                <a:latin typeface="Arial MT"/>
              </a:rPr>
              <a:t> </a:t>
            </a:r>
            <a:r>
              <a:rPr lang="en-IN" sz="1400" b="0" strike="noStrike" spc="4">
                <a:latin typeface="Arial MT"/>
              </a:rPr>
              <a:t>interfaces</a:t>
            </a:r>
            <a:r>
              <a:rPr lang="en-IN" sz="1400" b="0" strike="noStrike" spc="-126">
                <a:latin typeface="Arial MT"/>
              </a:rPr>
              <a:t> </a:t>
            </a:r>
            <a:r>
              <a:rPr lang="en-IN" sz="1400" b="0" strike="noStrike" spc="-15">
                <a:latin typeface="Arial MT"/>
              </a:rPr>
              <a:t>and</a:t>
            </a:r>
            <a:r>
              <a:rPr lang="en-IN" sz="1400" b="0" strike="noStrike" spc="29">
                <a:latin typeface="Arial MT"/>
              </a:rPr>
              <a:t> </a:t>
            </a:r>
            <a:r>
              <a:rPr lang="en-IN" sz="1400" b="0" strike="noStrike" spc="12">
                <a:latin typeface="Arial MT"/>
              </a:rPr>
              <a:t>user</a:t>
            </a:r>
            <a:r>
              <a:rPr lang="en-IN" sz="1400" b="0" strike="noStrike" spc="-32">
                <a:latin typeface="Arial MT"/>
              </a:rPr>
              <a:t> </a:t>
            </a:r>
            <a:r>
              <a:rPr lang="en-IN" sz="1400" b="0" strike="noStrike" spc="4">
                <a:latin typeface="Arial MT"/>
              </a:rPr>
              <a:t>interface </a:t>
            </a:r>
            <a:r>
              <a:rPr lang="en-IN" sz="1400" b="0" strike="noStrike" spc="-375">
                <a:latin typeface="Arial MT"/>
              </a:rPr>
              <a:t> </a:t>
            </a:r>
            <a:r>
              <a:rPr lang="en-IN" sz="1400" b="0" strike="noStrike" spc="12">
                <a:latin typeface="Arial MT"/>
              </a:rPr>
              <a:t>System</a:t>
            </a:r>
            <a:r>
              <a:rPr lang="en-IN" sz="1400" b="0" strike="noStrike" spc="-157">
                <a:latin typeface="Arial MT"/>
              </a:rPr>
              <a:t> </a:t>
            </a:r>
            <a:r>
              <a:rPr lang="en-IN" sz="1400" b="0" strike="noStrike" spc="12">
                <a:latin typeface="Arial MT"/>
              </a:rPr>
              <a:t>Correctness</a:t>
            </a:r>
            <a:r>
              <a:rPr lang="en-IN" sz="1400" b="0" strike="noStrike" spc="-131">
                <a:latin typeface="Arial MT"/>
              </a:rPr>
              <a:t> </a:t>
            </a:r>
            <a:r>
              <a:rPr lang="en-IN" sz="1400" b="0" strike="noStrike" spc="4">
                <a:latin typeface="Arial MT"/>
              </a:rPr>
              <a:t>,</a:t>
            </a:r>
            <a:r>
              <a:rPr lang="en-IN" sz="1400" b="0" strike="noStrike" spc="-114">
                <a:latin typeface="Arial MT"/>
              </a:rPr>
              <a:t> </a:t>
            </a:r>
            <a:r>
              <a:rPr lang="en-IN" sz="1400" b="0" strike="noStrike" spc="4">
                <a:latin typeface="Arial MT"/>
              </a:rPr>
              <a:t>Security</a:t>
            </a:r>
            <a:r>
              <a:rPr lang="en-IN" sz="1400" b="0" strike="noStrike" spc="-55">
                <a:latin typeface="Arial MT"/>
              </a:rPr>
              <a:t> </a:t>
            </a:r>
            <a:r>
              <a:rPr lang="en-IN" sz="1400" b="0" strike="noStrike" spc="-15">
                <a:latin typeface="Arial MT"/>
              </a:rPr>
              <a:t>and</a:t>
            </a:r>
            <a:r>
              <a:rPr lang="en-IN" sz="1400" b="0" strike="noStrike" spc="12">
                <a:latin typeface="Arial MT"/>
              </a:rPr>
              <a:t> </a:t>
            </a:r>
            <a:r>
              <a:rPr lang="en-IN" sz="1400" b="0" strike="noStrike" spc="4">
                <a:latin typeface="Arial MT"/>
              </a:rPr>
              <a:t>Implementation</a:t>
            </a:r>
            <a:r>
              <a:rPr lang="en-IN" sz="1400" b="0" strike="noStrike" spc="-211">
                <a:latin typeface="Arial MT"/>
              </a:rPr>
              <a:t> </a:t>
            </a:r>
            <a:r>
              <a:rPr lang="en-IN" sz="1400" b="0" strike="noStrike" spc="29">
                <a:latin typeface="Arial MT"/>
              </a:rPr>
              <a:t>Issues.</a:t>
            </a:r>
            <a:endParaRPr lang="en-IN" sz="14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80"/>
              </a:spcBef>
            </a:pPr>
            <a:r>
              <a:rPr lang="en-IN" sz="1400" b="1" strike="noStrike" spc="24">
                <a:solidFill>
                  <a:srgbClr val="C78B31"/>
                </a:solidFill>
                <a:latin typeface="Trebuchet MS"/>
              </a:rPr>
              <a:t>L</a:t>
            </a:r>
            <a:r>
              <a:rPr lang="en-IN" sz="1400" b="1" strike="noStrike" spc="32">
                <a:solidFill>
                  <a:srgbClr val="C78B31"/>
                </a:solidFill>
                <a:latin typeface="Trebuchet MS"/>
              </a:rPr>
              <a:t>e</a:t>
            </a:r>
            <a:r>
              <a:rPr lang="en-IN" sz="1400" b="1" strike="noStrike" spc="72">
                <a:solidFill>
                  <a:srgbClr val="C78B31"/>
                </a:solidFill>
                <a:latin typeface="Trebuchet MS"/>
              </a:rPr>
              <a:t>a</a:t>
            </a:r>
            <a:r>
              <a:rPr lang="en-IN" sz="1400" b="1" strike="noStrike" spc="-7">
                <a:solidFill>
                  <a:srgbClr val="C78B31"/>
                </a:solidFill>
                <a:latin typeface="Trebuchet MS"/>
              </a:rPr>
              <a:t>rn</a:t>
            </a:r>
            <a:r>
              <a:rPr lang="en-IN" sz="1400" b="1" strike="noStrike" spc="-46">
                <a:solidFill>
                  <a:srgbClr val="C78B31"/>
                </a:solidFill>
                <a:latin typeface="Trebuchet MS"/>
              </a:rPr>
              <a:t>i</a:t>
            </a:r>
            <a:r>
              <a:rPr lang="en-IN" sz="1400" b="1" strike="noStrike" spc="-7">
                <a:solidFill>
                  <a:srgbClr val="C78B31"/>
                </a:solidFill>
                <a:latin typeface="Trebuchet MS"/>
              </a:rPr>
              <a:t>n</a:t>
            </a:r>
            <a:r>
              <a:rPr lang="en-IN" sz="1400" b="1" strike="noStrike" spc="188">
                <a:solidFill>
                  <a:srgbClr val="C78B31"/>
                </a:solidFill>
                <a:latin typeface="Trebuchet MS"/>
              </a:rPr>
              <a:t>g</a:t>
            </a:r>
            <a:r>
              <a:rPr lang="en-IN" sz="1400" b="1" strike="noStrike" spc="-197">
                <a:solidFill>
                  <a:srgbClr val="C78B31"/>
                </a:solidFill>
                <a:latin typeface="Trebuchet MS"/>
              </a:rPr>
              <a:t> </a:t>
            </a:r>
            <a:r>
              <a:rPr lang="en-IN" sz="1400" b="1" strike="noStrike" spc="29">
                <a:solidFill>
                  <a:srgbClr val="C78B31"/>
                </a:solidFill>
                <a:latin typeface="Trebuchet MS"/>
              </a:rPr>
              <a:t>o</a:t>
            </a:r>
            <a:r>
              <a:rPr lang="en-IN" sz="1400" b="1" strike="noStrike" spc="-7">
                <a:solidFill>
                  <a:srgbClr val="C78B31"/>
                </a:solidFill>
                <a:latin typeface="Trebuchet MS"/>
              </a:rPr>
              <a:t>u</a:t>
            </a:r>
            <a:r>
              <a:rPr lang="en-IN" sz="1400" b="1" strike="noStrike" spc="38">
                <a:solidFill>
                  <a:srgbClr val="C78B31"/>
                </a:solidFill>
                <a:latin typeface="Trebuchet MS"/>
              </a:rPr>
              <a:t>t</a:t>
            </a:r>
            <a:r>
              <a:rPr lang="en-IN" sz="1400" b="1" strike="noStrike" spc="29">
                <a:solidFill>
                  <a:srgbClr val="C78B31"/>
                </a:solidFill>
                <a:latin typeface="Trebuchet MS"/>
              </a:rPr>
              <a:t>co</a:t>
            </a:r>
            <a:r>
              <a:rPr lang="en-IN" sz="1400" b="1" strike="noStrike" spc="38">
                <a:solidFill>
                  <a:srgbClr val="C78B31"/>
                </a:solidFill>
                <a:latin typeface="Trebuchet MS"/>
              </a:rPr>
              <a:t>me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503640" y="2541960"/>
            <a:ext cx="7596360" cy="1958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300" b="0" strike="noStrike" spc="-1">
                <a:latin typeface="Arial"/>
              </a:rPr>
              <a:t>1.Structure and implement HTML/CSS.</a:t>
            </a:r>
          </a:p>
          <a:p>
            <a:r>
              <a:rPr lang="en-IN" sz="1300" b="0" strike="noStrike" spc="-1">
                <a:latin typeface="Arial"/>
              </a:rPr>
              <a:t>2.Apply intermediate and advanced web development practices.</a:t>
            </a:r>
          </a:p>
          <a:p>
            <a:r>
              <a:rPr lang="en-IN" sz="1300" b="0" strike="noStrike" spc="-1">
                <a:latin typeface="Arial"/>
              </a:rPr>
              <a:t>3.Implement basic JavaScript.</a:t>
            </a:r>
          </a:p>
          <a:p>
            <a:r>
              <a:rPr lang="en-IN" sz="1300" b="0" strike="noStrike" spc="-1">
                <a:latin typeface="Arial"/>
              </a:rPr>
              <a:t>4.Create visualizations in accordance with UI/UX theories.</a:t>
            </a:r>
          </a:p>
          <a:p>
            <a:r>
              <a:rPr lang="en-IN" sz="1300" b="0" strike="noStrike" spc="-1">
                <a:latin typeface="Arial"/>
              </a:rPr>
              <a:t>5.Develop a fully functioning website and deploy on a web server.</a:t>
            </a:r>
          </a:p>
          <a:p>
            <a:r>
              <a:rPr lang="en-IN" sz="1300" b="0" strike="noStrike" spc="-1">
                <a:latin typeface="Arial"/>
              </a:rPr>
              <a:t>6.Find and use code packages based on their documentation to produce 7.working results in a project.</a:t>
            </a:r>
          </a:p>
          <a:p>
            <a:r>
              <a:rPr lang="en-IN" sz="1300" b="0" strike="noStrike" spc="-1">
                <a:latin typeface="Arial"/>
              </a:rPr>
              <a:t>8.Create webpages that function using external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object 2"/>
          <p:cNvPicPr/>
          <p:nvPr/>
        </p:nvPicPr>
        <p:blipFill>
          <a:blip r:embed="rId2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208" name="object 3"/>
          <p:cNvSpPr/>
          <p:nvPr/>
        </p:nvSpPr>
        <p:spPr>
          <a:xfrm>
            <a:off x="2238480" y="1409760"/>
            <a:ext cx="4809600" cy="75960"/>
          </a:xfrm>
          <a:custGeom>
            <a:avLst/>
            <a:gdLst/>
            <a:ahLst/>
            <a:cxnLst/>
            <a:rect l="l" t="t" r="r" b="b"/>
            <a:pathLst>
              <a:path w="4810125" h="76200">
                <a:moveTo>
                  <a:pt x="4810125" y="0"/>
                </a:moveTo>
                <a:lnTo>
                  <a:pt x="0" y="0"/>
                </a:lnTo>
                <a:lnTo>
                  <a:pt x="0" y="76200"/>
                </a:lnTo>
                <a:lnTo>
                  <a:pt x="4810125" y="76200"/>
                </a:lnTo>
                <a:lnTo>
                  <a:pt x="4810125" y="0"/>
                </a:lnTo>
                <a:close/>
              </a:path>
            </a:pathLst>
          </a:custGeom>
          <a:solidFill>
            <a:srgbClr val="EECAD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9" name="object 4"/>
          <p:cNvPicPr/>
          <p:nvPr/>
        </p:nvPicPr>
        <p:blipFill>
          <a:blip r:embed="rId3"/>
          <a:stretch/>
        </p:blipFill>
        <p:spPr>
          <a:xfrm>
            <a:off x="2695680" y="1781280"/>
            <a:ext cx="1180800" cy="1180800"/>
          </a:xfrm>
          <a:prstGeom prst="rect">
            <a:avLst/>
          </a:prstGeom>
          <a:ln w="0">
            <a:noFill/>
          </a:ln>
        </p:spPr>
      </p:pic>
      <p:sp>
        <p:nvSpPr>
          <p:cNvPr id="210" name="object 5"/>
          <p:cNvSpPr/>
          <p:nvPr/>
        </p:nvSpPr>
        <p:spPr>
          <a:xfrm>
            <a:off x="2228760" y="609480"/>
            <a:ext cx="4819320" cy="799920"/>
          </a:xfrm>
          <a:custGeom>
            <a:avLst/>
            <a:gdLst/>
            <a:ahLst/>
            <a:cxnLst/>
            <a:rect l="l" t="t" r="r" b="b"/>
            <a:pathLst>
              <a:path w="4819650" h="800100">
                <a:moveTo>
                  <a:pt x="4819650" y="0"/>
                </a:moveTo>
                <a:lnTo>
                  <a:pt x="0" y="0"/>
                </a:lnTo>
                <a:lnTo>
                  <a:pt x="0" y="800100"/>
                </a:lnTo>
                <a:lnTo>
                  <a:pt x="4819650" y="800100"/>
                </a:lnTo>
                <a:lnTo>
                  <a:pt x="4819650" y="0"/>
                </a:lnTo>
                <a:close/>
              </a:path>
            </a:pathLst>
          </a:custGeom>
          <a:solidFill>
            <a:srgbClr val="21366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object 6"/>
          <p:cNvSpPr/>
          <p:nvPr/>
        </p:nvSpPr>
        <p:spPr>
          <a:xfrm>
            <a:off x="2228760" y="869400"/>
            <a:ext cx="4819320" cy="28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0800" algn="ctr">
              <a:lnSpc>
                <a:spcPct val="100000"/>
              </a:lnSpc>
              <a:spcBef>
                <a:spcPts val="99"/>
              </a:spcBef>
            </a:pPr>
            <a:r>
              <a:rPr lang="en-IN" sz="1800" b="1" i="1" strike="noStrike" spc="69">
                <a:solidFill>
                  <a:srgbClr val="FFFFFF"/>
                </a:solidFill>
                <a:latin typeface="Trebuchet MS"/>
              </a:rPr>
              <a:t>P</a:t>
            </a:r>
            <a:r>
              <a:rPr lang="en-IN" sz="1800" b="1" i="1" strike="noStrike" spc="-60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800" b="1" i="1" strike="noStrike" spc="-52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i="1" strike="noStrike" spc="-72">
                <a:solidFill>
                  <a:srgbClr val="FFFFFF"/>
                </a:solidFill>
                <a:latin typeface="Trebuchet MS"/>
              </a:rPr>
              <a:t>j</a:t>
            </a:r>
            <a:r>
              <a:rPr lang="en-IN" sz="1800" b="1" i="1" strike="noStrike" spc="-126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800" b="1" i="1" strike="noStrike" spc="77">
                <a:solidFill>
                  <a:srgbClr val="FFFFFF"/>
                </a:solidFill>
                <a:latin typeface="Trebuchet MS"/>
              </a:rPr>
              <a:t>c</a:t>
            </a:r>
            <a:r>
              <a:rPr lang="en-IN" sz="1800" b="1" i="1" strike="noStrike" spc="-41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800" b="1" i="1" strike="noStrike" spc="-9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i="1" strike="noStrike" spc="94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800" b="1" i="1" strike="noStrike" spc="-72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800" b="1" i="1" strike="noStrike" spc="49">
                <a:solidFill>
                  <a:srgbClr val="FFFFFF"/>
                </a:solidFill>
                <a:latin typeface="Trebuchet MS"/>
              </a:rPr>
              <a:t>nk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496760" y="2015280"/>
            <a:ext cx="2062080" cy="896400"/>
          </a:xfrm>
          <a:prstGeom prst="rect">
            <a:avLst/>
          </a:prstGeom>
          <a:noFill/>
          <a:ln w="0">
            <a:noFill/>
          </a:ln>
        </p:spPr>
        <p:txBody>
          <a:bodyPr lIns="0" tIns="37440" rIns="0" bIns="0" anchor="t">
            <a:noAutofit/>
          </a:bodyPr>
          <a:lstStyle/>
          <a:p>
            <a:pPr marL="12600">
              <a:lnSpc>
                <a:spcPts val="1349"/>
              </a:lnSpc>
              <a:spcBef>
                <a:spcPts val="295"/>
              </a:spcBef>
            </a:pPr>
            <a:r>
              <a:rPr lang="en-IN" sz="1250" b="0" strike="noStrike" spc="-1" dirty="0">
                <a:latin typeface="Calibri"/>
                <a:hlinkClick r:id="rId4"/>
              </a:rPr>
              <a:t>https://github.com/AbdulWahid002/NM_FULLDSTACKDEVELOPEMENT</a:t>
            </a:r>
            <a:endParaRPr lang="en-IN" sz="1250" b="0" strike="noStrike" spc="-1" dirty="0"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object 2"/>
          <p:cNvPicPr/>
          <p:nvPr/>
        </p:nvPicPr>
        <p:blipFill>
          <a:blip r:embed="rId2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543</Words>
  <Application>Microsoft Office PowerPoint</Application>
  <PresentationFormat>On-screen Show (16:9)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Arial MT</vt:lpstr>
      <vt:lpstr>Calibri</vt:lpstr>
      <vt:lpstr>EB Garamond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Office Theme</vt:lpstr>
      <vt:lpstr>To do List</vt:lpstr>
      <vt:lpstr>TO DO LIST </vt:lpstr>
      <vt:lpstr>TO DO LIST</vt:lpstr>
      <vt:lpstr>Functional Requirements</vt:lpstr>
      <vt:lpstr>Non-Functional Requirements</vt:lpstr>
      <vt:lpstr>PowerPoint Presentation</vt:lpstr>
      <vt:lpstr>Task -1</vt:lpstr>
      <vt:lpstr>https://github.com/AbdulWahid002/NM_FULLDSTACKDEVELOPEMENT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List</dc:title>
  <dc:subject/>
  <dc:creator>Jayadeep Gutha</dc:creator>
  <dc:description/>
  <cp:lastModifiedBy>Jayadeep</cp:lastModifiedBy>
  <cp:revision>5</cp:revision>
  <dcterms:created xsi:type="dcterms:W3CDTF">2023-03-03T15:15:00Z</dcterms:created>
  <dcterms:modified xsi:type="dcterms:W3CDTF">2023-03-10T04:45:35Z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2023-03-03T00:00:00Z</vt:filetime>
  </property>
  <property fmtid="{D5CDD505-2E9C-101B-9397-08002B2CF9AE}" pid="3" name="LastSaved">
    <vt:filetime>2023-03-03T00:00:00Z</vt:filetime>
  </property>
  <property fmtid="{D5CDD505-2E9C-101B-9397-08002B2CF9AE}" pid="4" name="PresentationFormat">
    <vt:lpwstr>On-screen Show (4:3)</vt:lpwstr>
  </property>
</Properties>
</file>