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Products 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 by Customers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Sales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Customers Locations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A/c Products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7bd2fb-c13e-42d1-bf30-2727645a4f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dccddc14d3a43d1" /><Relationship Type="http://schemas.openxmlformats.org/officeDocument/2006/relationships/hyperlink" Target="https://app.powerbi.com/groups/me/reports/a67bd2fb-c13e-42d1-bf30-2727645a4f42/ReportSection?pbi_source=PowerPoint" TargetMode="External" Id="RelId0" /><Relationship Type="http://schemas.openxmlformats.org/officeDocument/2006/relationships/image" Target="/ppt/media/image4.png" Id="imgId65762319" /><Relationship Type="http://schemas.openxmlformats.org/officeDocument/2006/relationships/notesSlide" Target="/ppt/notesSlides/notesSlide.xml" Id="Raa318daa982f44e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2/5/2021 5:11:05 PM West Asia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2/5/2021 5:08:22 PM West Asia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ducts Revenue, card, Total Revenue by Customers, card, Sales Quantity, Year, Monthly Sales, Customers Locations, Sales A/c Products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7623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