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7" r:id="rId7"/>
    <p:sldId id="262" r:id="rId8"/>
    <p:sldId id="263" r:id="rId9"/>
    <p:sldId id="265"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4660"/>
  </p:normalViewPr>
  <p:slideViewPr>
    <p:cSldViewPr snapToGrid="0">
      <p:cViewPr varScale="1">
        <p:scale>
          <a:sx n="82" d="100"/>
          <a:sy n="82" d="100"/>
        </p:scale>
        <p:origin x="66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811708-6CE0-4741-B06F-59D967EE7B33}"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3C88759A-7436-4E8F-A7DF-B867A247E113}">
      <dgm:prSet custT="1"/>
      <dgm:spPr>
        <a:solidFill>
          <a:schemeClr val="accent2">
            <a:lumMod val="75000"/>
            <a:alpha val="50000"/>
          </a:schemeClr>
        </a:solidFill>
      </dgm:spPr>
      <dgm:t>
        <a:bodyPr/>
        <a:lstStyle/>
        <a:p>
          <a:pPr rtl="0"/>
          <a:r>
            <a:rPr lang="en-US" sz="1400" b="1" u="sng" dirty="0" smtClean="0">
              <a:solidFill>
                <a:schemeClr val="accent2">
                  <a:lumMod val="40000"/>
                  <a:lumOff val="60000"/>
                </a:schemeClr>
              </a:solidFill>
            </a:rPr>
            <a:t>HUMAN COMPUTER </a:t>
          </a:r>
        </a:p>
        <a:p>
          <a:pPr rtl="0"/>
          <a:r>
            <a:rPr lang="en-US" sz="1400" b="1" u="sng" dirty="0" smtClean="0">
              <a:solidFill>
                <a:schemeClr val="accent2">
                  <a:lumMod val="40000"/>
                  <a:lumOff val="60000"/>
                </a:schemeClr>
              </a:solidFill>
            </a:rPr>
            <a:t>INTERACTION</a:t>
          </a:r>
          <a:endParaRPr lang="en-US" sz="1400" b="1" u="sng" dirty="0">
            <a:solidFill>
              <a:schemeClr val="accent2">
                <a:lumMod val="40000"/>
                <a:lumOff val="60000"/>
              </a:schemeClr>
            </a:solidFill>
          </a:endParaRPr>
        </a:p>
      </dgm:t>
    </dgm:pt>
    <dgm:pt modelId="{1B2786D3-CF42-4097-BCDC-6FA2E6CCB5A1}" type="parTrans" cxnId="{FEE57DCB-9BBF-4415-8BC8-81436F45426B}">
      <dgm:prSet/>
      <dgm:spPr/>
      <dgm:t>
        <a:bodyPr/>
        <a:lstStyle/>
        <a:p>
          <a:endParaRPr lang="en-US"/>
        </a:p>
      </dgm:t>
    </dgm:pt>
    <dgm:pt modelId="{82A6C509-7304-4B8E-8100-F6CF8F51626E}" type="sibTrans" cxnId="{FEE57DCB-9BBF-4415-8BC8-81436F45426B}">
      <dgm:prSet/>
      <dgm:spPr/>
      <dgm:t>
        <a:bodyPr/>
        <a:lstStyle/>
        <a:p>
          <a:endParaRPr lang="en-US"/>
        </a:p>
      </dgm:t>
    </dgm:pt>
    <dgm:pt modelId="{9F2EE3B9-3E73-4641-9DAB-B061E1CEDBA1}">
      <dgm:prSet/>
      <dgm:spPr>
        <a:solidFill>
          <a:schemeClr val="accent2">
            <a:lumMod val="60000"/>
            <a:lumOff val="40000"/>
            <a:alpha val="50000"/>
          </a:schemeClr>
        </a:solidFill>
      </dgm:spPr>
      <dgm:t>
        <a:bodyPr/>
        <a:lstStyle/>
        <a:p>
          <a:pPr rtl="0"/>
          <a:r>
            <a:rPr lang="en-US" b="1" u="sng" dirty="0" smtClean="0">
              <a:solidFill>
                <a:schemeClr val="bg1"/>
              </a:solidFill>
            </a:rPr>
            <a:t>Human Factors Engineering</a:t>
          </a:r>
          <a:endParaRPr lang="en-US" b="1" u="sng" dirty="0">
            <a:solidFill>
              <a:schemeClr val="bg1"/>
            </a:solidFill>
          </a:endParaRPr>
        </a:p>
      </dgm:t>
    </dgm:pt>
    <dgm:pt modelId="{DD6D562E-3902-40A3-90CB-5B04601916E0}" type="parTrans" cxnId="{39E1135B-0713-492C-88FD-ADFC84A51889}">
      <dgm:prSet/>
      <dgm:spPr/>
      <dgm:t>
        <a:bodyPr/>
        <a:lstStyle/>
        <a:p>
          <a:endParaRPr lang="en-US"/>
        </a:p>
      </dgm:t>
    </dgm:pt>
    <dgm:pt modelId="{DA0CF1CE-E0B1-4542-A52E-26B44B1EE1A9}" type="sibTrans" cxnId="{39E1135B-0713-492C-88FD-ADFC84A51889}">
      <dgm:prSet/>
      <dgm:spPr/>
      <dgm:t>
        <a:bodyPr/>
        <a:lstStyle/>
        <a:p>
          <a:endParaRPr lang="en-US"/>
        </a:p>
      </dgm:t>
    </dgm:pt>
    <dgm:pt modelId="{547911A5-261E-44FB-BA82-DF25C12EB36F}">
      <dgm:prSet custT="1"/>
      <dgm:spPr>
        <a:solidFill>
          <a:schemeClr val="accent2">
            <a:lumMod val="75000"/>
            <a:alpha val="50000"/>
          </a:schemeClr>
        </a:solidFill>
      </dgm:spPr>
      <dgm:t>
        <a:bodyPr/>
        <a:lstStyle/>
        <a:p>
          <a:pPr rtl="0"/>
          <a:r>
            <a:rPr lang="en-US" sz="1400" b="1" u="sng" dirty="0" smtClean="0">
              <a:solidFill>
                <a:schemeClr val="bg1"/>
              </a:solidFill>
            </a:rPr>
            <a:t>Cognitive</a:t>
          </a:r>
        </a:p>
        <a:p>
          <a:pPr rtl="0"/>
          <a:r>
            <a:rPr lang="en-US" sz="1400" b="1" u="sng" dirty="0" smtClean="0">
              <a:solidFill>
                <a:schemeClr val="bg1"/>
              </a:solidFill>
            </a:rPr>
            <a:t> Science</a:t>
          </a:r>
          <a:endParaRPr lang="en-US" sz="1400" b="1" u="sng" dirty="0">
            <a:solidFill>
              <a:schemeClr val="bg1"/>
            </a:solidFill>
          </a:endParaRPr>
        </a:p>
      </dgm:t>
    </dgm:pt>
    <dgm:pt modelId="{A63C0FB3-EA77-4BC8-9253-076BE9FD7F9A}" type="parTrans" cxnId="{4EB28EE4-FF78-45C6-9851-8FB59E72FA96}">
      <dgm:prSet/>
      <dgm:spPr/>
      <dgm:t>
        <a:bodyPr/>
        <a:lstStyle/>
        <a:p>
          <a:endParaRPr lang="en-US"/>
        </a:p>
      </dgm:t>
    </dgm:pt>
    <dgm:pt modelId="{0961B92A-1D10-4DEC-8FB1-D6303267A14F}" type="sibTrans" cxnId="{4EB28EE4-FF78-45C6-9851-8FB59E72FA96}">
      <dgm:prSet/>
      <dgm:spPr/>
      <dgm:t>
        <a:bodyPr/>
        <a:lstStyle/>
        <a:p>
          <a:endParaRPr lang="en-US"/>
        </a:p>
      </dgm:t>
    </dgm:pt>
    <dgm:pt modelId="{1522F5C1-3224-4CA6-8DD9-E604746C5CAA}">
      <dgm:prSet custT="1"/>
      <dgm:spPr>
        <a:solidFill>
          <a:schemeClr val="accent2">
            <a:lumMod val="60000"/>
            <a:lumOff val="40000"/>
          </a:schemeClr>
        </a:solidFill>
      </dgm:spPr>
      <dgm:t>
        <a:bodyPr/>
        <a:lstStyle/>
        <a:p>
          <a:pPr rtl="0"/>
          <a:r>
            <a:rPr lang="en-US" sz="1400" b="1" u="sng" dirty="0" smtClean="0">
              <a:solidFill>
                <a:schemeClr val="bg1"/>
              </a:solidFill>
            </a:rPr>
            <a:t>Computer Science</a:t>
          </a:r>
          <a:endParaRPr lang="en-US" sz="1400" b="1" u="sng" dirty="0">
            <a:solidFill>
              <a:schemeClr val="bg1"/>
            </a:solidFill>
          </a:endParaRPr>
        </a:p>
      </dgm:t>
    </dgm:pt>
    <dgm:pt modelId="{BBD58133-197B-4D00-97D6-FBAAEBC0ADA5}" type="parTrans" cxnId="{DFED57AF-CDAF-4DE5-BEA1-0C306F1A97B9}">
      <dgm:prSet/>
      <dgm:spPr/>
      <dgm:t>
        <a:bodyPr/>
        <a:lstStyle/>
        <a:p>
          <a:endParaRPr lang="en-US"/>
        </a:p>
      </dgm:t>
    </dgm:pt>
    <dgm:pt modelId="{16D41C0B-4D72-41CF-9087-5334D6DA5037}" type="sibTrans" cxnId="{DFED57AF-CDAF-4DE5-BEA1-0C306F1A97B9}">
      <dgm:prSet/>
      <dgm:spPr/>
      <dgm:t>
        <a:bodyPr/>
        <a:lstStyle/>
        <a:p>
          <a:endParaRPr lang="en-US"/>
        </a:p>
      </dgm:t>
    </dgm:pt>
    <dgm:pt modelId="{BAE69C0D-5477-4858-B6FC-4449EA00B341}" type="pres">
      <dgm:prSet presAssocID="{97811708-6CE0-4741-B06F-59D967EE7B33}" presName="compositeShape" presStyleCnt="0">
        <dgm:presLayoutVars>
          <dgm:chMax val="7"/>
          <dgm:dir/>
          <dgm:resizeHandles val="exact"/>
        </dgm:presLayoutVars>
      </dgm:prSet>
      <dgm:spPr/>
      <dgm:t>
        <a:bodyPr/>
        <a:lstStyle/>
        <a:p>
          <a:endParaRPr lang="en-US"/>
        </a:p>
      </dgm:t>
    </dgm:pt>
    <dgm:pt modelId="{9D128E48-020E-4FE5-9445-D652ECED21D2}" type="pres">
      <dgm:prSet presAssocID="{3C88759A-7436-4E8F-A7DF-B867A247E113}" presName="circ1" presStyleLbl="vennNode1" presStyleIdx="0" presStyleCnt="4" custScaleX="176458" custScaleY="166807" custLinFactNeighborX="-2051" custLinFactNeighborY="3457"/>
      <dgm:spPr/>
      <dgm:t>
        <a:bodyPr/>
        <a:lstStyle/>
        <a:p>
          <a:endParaRPr lang="en-US"/>
        </a:p>
      </dgm:t>
    </dgm:pt>
    <dgm:pt modelId="{8E551963-AF9B-44B8-8947-4E29B0961636}" type="pres">
      <dgm:prSet presAssocID="{3C88759A-7436-4E8F-A7DF-B867A247E113}" presName="circ1Tx" presStyleLbl="revTx" presStyleIdx="0" presStyleCnt="0">
        <dgm:presLayoutVars>
          <dgm:chMax val="0"/>
          <dgm:chPref val="0"/>
          <dgm:bulletEnabled val="1"/>
        </dgm:presLayoutVars>
      </dgm:prSet>
      <dgm:spPr/>
      <dgm:t>
        <a:bodyPr/>
        <a:lstStyle/>
        <a:p>
          <a:endParaRPr lang="en-US"/>
        </a:p>
      </dgm:t>
    </dgm:pt>
    <dgm:pt modelId="{6DFDD4C2-9795-45BC-B25C-0D21F3D2346D}" type="pres">
      <dgm:prSet presAssocID="{9F2EE3B9-3E73-4641-9DAB-B061E1CEDBA1}" presName="circ2" presStyleLbl="vennNode1" presStyleIdx="1" presStyleCnt="4" custLinFactNeighborX="37060" custLinFactNeighborY="-34169"/>
      <dgm:spPr/>
      <dgm:t>
        <a:bodyPr/>
        <a:lstStyle/>
        <a:p>
          <a:endParaRPr lang="en-US"/>
        </a:p>
      </dgm:t>
    </dgm:pt>
    <dgm:pt modelId="{3B1D928E-F4FF-465A-A40B-84C778A9812F}" type="pres">
      <dgm:prSet presAssocID="{9F2EE3B9-3E73-4641-9DAB-B061E1CEDBA1}" presName="circ2Tx" presStyleLbl="revTx" presStyleIdx="0" presStyleCnt="0">
        <dgm:presLayoutVars>
          <dgm:chMax val="0"/>
          <dgm:chPref val="0"/>
          <dgm:bulletEnabled val="1"/>
        </dgm:presLayoutVars>
      </dgm:prSet>
      <dgm:spPr/>
      <dgm:t>
        <a:bodyPr/>
        <a:lstStyle/>
        <a:p>
          <a:endParaRPr lang="en-US"/>
        </a:p>
      </dgm:t>
    </dgm:pt>
    <dgm:pt modelId="{FB2C0EE4-E4EB-47F1-8C44-51CB7EF1915E}" type="pres">
      <dgm:prSet presAssocID="{547911A5-261E-44FB-BA82-DF25C12EB36F}" presName="circ3" presStyleLbl="vennNode1" presStyleIdx="2" presStyleCnt="4" custLinFactNeighborX="1898" custLinFactNeighborY="7972"/>
      <dgm:spPr/>
      <dgm:t>
        <a:bodyPr/>
        <a:lstStyle/>
        <a:p>
          <a:endParaRPr lang="en-US"/>
        </a:p>
      </dgm:t>
    </dgm:pt>
    <dgm:pt modelId="{C7E180F7-F81E-416D-A910-27003E9F2D92}" type="pres">
      <dgm:prSet presAssocID="{547911A5-261E-44FB-BA82-DF25C12EB36F}" presName="circ3Tx" presStyleLbl="revTx" presStyleIdx="0" presStyleCnt="0">
        <dgm:presLayoutVars>
          <dgm:chMax val="0"/>
          <dgm:chPref val="0"/>
          <dgm:bulletEnabled val="1"/>
        </dgm:presLayoutVars>
      </dgm:prSet>
      <dgm:spPr/>
      <dgm:t>
        <a:bodyPr/>
        <a:lstStyle/>
        <a:p>
          <a:endParaRPr lang="en-US"/>
        </a:p>
      </dgm:t>
    </dgm:pt>
    <dgm:pt modelId="{834D9C9C-A5C7-47A4-AF70-A82295A8A2C7}" type="pres">
      <dgm:prSet presAssocID="{1522F5C1-3224-4CA6-8DD9-E604746C5CAA}" presName="circ4" presStyleLbl="vennNode1" presStyleIdx="3" presStyleCnt="4" custLinFactNeighborX="-38643" custLinFactNeighborY="-31341"/>
      <dgm:spPr/>
      <dgm:t>
        <a:bodyPr/>
        <a:lstStyle/>
        <a:p>
          <a:endParaRPr lang="en-US"/>
        </a:p>
      </dgm:t>
    </dgm:pt>
    <dgm:pt modelId="{F327FE8F-B86D-46A1-8CA6-C47ACE67797A}" type="pres">
      <dgm:prSet presAssocID="{1522F5C1-3224-4CA6-8DD9-E604746C5CAA}" presName="circ4Tx" presStyleLbl="revTx" presStyleIdx="0" presStyleCnt="0">
        <dgm:presLayoutVars>
          <dgm:chMax val="0"/>
          <dgm:chPref val="0"/>
          <dgm:bulletEnabled val="1"/>
        </dgm:presLayoutVars>
      </dgm:prSet>
      <dgm:spPr/>
      <dgm:t>
        <a:bodyPr/>
        <a:lstStyle/>
        <a:p>
          <a:endParaRPr lang="en-US"/>
        </a:p>
      </dgm:t>
    </dgm:pt>
  </dgm:ptLst>
  <dgm:cxnLst>
    <dgm:cxn modelId="{0368A46E-2F14-447B-807D-A36ABB7603D1}" type="presOf" srcId="{97811708-6CE0-4741-B06F-59D967EE7B33}" destId="{BAE69C0D-5477-4858-B6FC-4449EA00B341}" srcOrd="0" destOrd="0" presId="urn:microsoft.com/office/officeart/2005/8/layout/venn1"/>
    <dgm:cxn modelId="{949DF033-45A2-4F84-B3A8-54CF25137A87}" type="presOf" srcId="{3C88759A-7436-4E8F-A7DF-B867A247E113}" destId="{9D128E48-020E-4FE5-9445-D652ECED21D2}" srcOrd="0" destOrd="0" presId="urn:microsoft.com/office/officeart/2005/8/layout/venn1"/>
    <dgm:cxn modelId="{1E21D64C-EF94-48ED-871B-102389B231DB}" type="presOf" srcId="{1522F5C1-3224-4CA6-8DD9-E604746C5CAA}" destId="{F327FE8F-B86D-46A1-8CA6-C47ACE67797A}" srcOrd="1" destOrd="0" presId="urn:microsoft.com/office/officeart/2005/8/layout/venn1"/>
    <dgm:cxn modelId="{A8BB34F9-F7D2-4718-A358-67951C2979C4}" type="presOf" srcId="{1522F5C1-3224-4CA6-8DD9-E604746C5CAA}" destId="{834D9C9C-A5C7-47A4-AF70-A82295A8A2C7}" srcOrd="0" destOrd="0" presId="urn:microsoft.com/office/officeart/2005/8/layout/venn1"/>
    <dgm:cxn modelId="{BED38BA0-1E5A-479E-92F1-EC841186CDEE}" type="presOf" srcId="{547911A5-261E-44FB-BA82-DF25C12EB36F}" destId="{FB2C0EE4-E4EB-47F1-8C44-51CB7EF1915E}" srcOrd="0" destOrd="0" presId="urn:microsoft.com/office/officeart/2005/8/layout/venn1"/>
    <dgm:cxn modelId="{39E1135B-0713-492C-88FD-ADFC84A51889}" srcId="{97811708-6CE0-4741-B06F-59D967EE7B33}" destId="{9F2EE3B9-3E73-4641-9DAB-B061E1CEDBA1}" srcOrd="1" destOrd="0" parTransId="{DD6D562E-3902-40A3-90CB-5B04601916E0}" sibTransId="{DA0CF1CE-E0B1-4542-A52E-26B44B1EE1A9}"/>
    <dgm:cxn modelId="{DFED57AF-CDAF-4DE5-BEA1-0C306F1A97B9}" srcId="{97811708-6CE0-4741-B06F-59D967EE7B33}" destId="{1522F5C1-3224-4CA6-8DD9-E604746C5CAA}" srcOrd="3" destOrd="0" parTransId="{BBD58133-197B-4D00-97D6-FBAAEBC0ADA5}" sibTransId="{16D41C0B-4D72-41CF-9087-5334D6DA5037}"/>
    <dgm:cxn modelId="{20367657-6275-4D6B-BCDD-336036F1B766}" type="presOf" srcId="{3C88759A-7436-4E8F-A7DF-B867A247E113}" destId="{8E551963-AF9B-44B8-8947-4E29B0961636}" srcOrd="1" destOrd="0" presId="urn:microsoft.com/office/officeart/2005/8/layout/venn1"/>
    <dgm:cxn modelId="{B803D643-F30C-47F5-98D3-4C58719704C8}" type="presOf" srcId="{9F2EE3B9-3E73-4641-9DAB-B061E1CEDBA1}" destId="{3B1D928E-F4FF-465A-A40B-84C778A9812F}" srcOrd="1" destOrd="0" presId="urn:microsoft.com/office/officeart/2005/8/layout/venn1"/>
    <dgm:cxn modelId="{4EB28EE4-FF78-45C6-9851-8FB59E72FA96}" srcId="{97811708-6CE0-4741-B06F-59D967EE7B33}" destId="{547911A5-261E-44FB-BA82-DF25C12EB36F}" srcOrd="2" destOrd="0" parTransId="{A63C0FB3-EA77-4BC8-9253-076BE9FD7F9A}" sibTransId="{0961B92A-1D10-4DEC-8FB1-D6303267A14F}"/>
    <dgm:cxn modelId="{7C1EA3CB-5A6D-4FDF-A2FA-23AA90E8DE25}" type="presOf" srcId="{547911A5-261E-44FB-BA82-DF25C12EB36F}" destId="{C7E180F7-F81E-416D-A910-27003E9F2D92}" srcOrd="1" destOrd="0" presId="urn:microsoft.com/office/officeart/2005/8/layout/venn1"/>
    <dgm:cxn modelId="{FA5AADDA-02B7-4441-AAC8-5B27169A154E}" type="presOf" srcId="{9F2EE3B9-3E73-4641-9DAB-B061E1CEDBA1}" destId="{6DFDD4C2-9795-45BC-B25C-0D21F3D2346D}" srcOrd="0" destOrd="0" presId="urn:microsoft.com/office/officeart/2005/8/layout/venn1"/>
    <dgm:cxn modelId="{FEE57DCB-9BBF-4415-8BC8-81436F45426B}" srcId="{97811708-6CE0-4741-B06F-59D967EE7B33}" destId="{3C88759A-7436-4E8F-A7DF-B867A247E113}" srcOrd="0" destOrd="0" parTransId="{1B2786D3-CF42-4097-BCDC-6FA2E6CCB5A1}" sibTransId="{82A6C509-7304-4B8E-8100-F6CF8F51626E}"/>
    <dgm:cxn modelId="{0AF183C2-8CB6-411D-B0E6-29634F714F39}" type="presParOf" srcId="{BAE69C0D-5477-4858-B6FC-4449EA00B341}" destId="{9D128E48-020E-4FE5-9445-D652ECED21D2}" srcOrd="0" destOrd="0" presId="urn:microsoft.com/office/officeart/2005/8/layout/venn1"/>
    <dgm:cxn modelId="{974DAC3C-DBDE-468E-BFD6-2B81A0AE8FF0}" type="presParOf" srcId="{BAE69C0D-5477-4858-B6FC-4449EA00B341}" destId="{8E551963-AF9B-44B8-8947-4E29B0961636}" srcOrd="1" destOrd="0" presId="urn:microsoft.com/office/officeart/2005/8/layout/venn1"/>
    <dgm:cxn modelId="{9BC262A4-85D1-4935-A2FE-6CD9A1F95B11}" type="presParOf" srcId="{BAE69C0D-5477-4858-B6FC-4449EA00B341}" destId="{6DFDD4C2-9795-45BC-B25C-0D21F3D2346D}" srcOrd="2" destOrd="0" presId="urn:microsoft.com/office/officeart/2005/8/layout/venn1"/>
    <dgm:cxn modelId="{F15DD44D-9C0A-4D01-B3F9-97C54BC768EC}" type="presParOf" srcId="{BAE69C0D-5477-4858-B6FC-4449EA00B341}" destId="{3B1D928E-F4FF-465A-A40B-84C778A9812F}" srcOrd="3" destOrd="0" presId="urn:microsoft.com/office/officeart/2005/8/layout/venn1"/>
    <dgm:cxn modelId="{C55A3144-6315-469A-9641-4922A255C03E}" type="presParOf" srcId="{BAE69C0D-5477-4858-B6FC-4449EA00B341}" destId="{FB2C0EE4-E4EB-47F1-8C44-51CB7EF1915E}" srcOrd="4" destOrd="0" presId="urn:microsoft.com/office/officeart/2005/8/layout/venn1"/>
    <dgm:cxn modelId="{80D28DDD-37EF-4520-AE95-56DE0244D926}" type="presParOf" srcId="{BAE69C0D-5477-4858-B6FC-4449EA00B341}" destId="{C7E180F7-F81E-416D-A910-27003E9F2D92}" srcOrd="5" destOrd="0" presId="urn:microsoft.com/office/officeart/2005/8/layout/venn1"/>
    <dgm:cxn modelId="{4CF24F09-6EC9-4717-86D0-A308743965E8}" type="presParOf" srcId="{BAE69C0D-5477-4858-B6FC-4449EA00B341}" destId="{834D9C9C-A5C7-47A4-AF70-A82295A8A2C7}" srcOrd="6" destOrd="0" presId="urn:microsoft.com/office/officeart/2005/8/layout/venn1"/>
    <dgm:cxn modelId="{D7AF878A-D40D-4C06-B934-C1EE24F5733F}" type="presParOf" srcId="{BAE69C0D-5477-4858-B6FC-4449EA00B341}" destId="{F327FE8F-B86D-46A1-8CA6-C47ACE67797A}" srcOrd="7"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C51D89-73BD-4AD2-8FB7-D5A7817F497E}" type="doc">
      <dgm:prSet loTypeId="urn:microsoft.com/office/officeart/2005/8/layout/StepDownProcess" loCatId="process" qsTypeId="urn:microsoft.com/office/officeart/2005/8/quickstyle/3d7" qsCatId="3D" csTypeId="urn:microsoft.com/office/officeart/2005/8/colors/accent1_2" csCatId="accent1" phldr="1"/>
      <dgm:spPr/>
      <dgm:t>
        <a:bodyPr/>
        <a:lstStyle/>
        <a:p>
          <a:endParaRPr lang="en-US"/>
        </a:p>
      </dgm:t>
    </dgm:pt>
    <dgm:pt modelId="{01098D0E-98A2-450B-B42A-1C7FB18F7458}">
      <dgm:prSet phldrT="[Text]" custT="1"/>
      <dgm:spPr/>
      <dgm:t>
        <a:bodyPr/>
        <a:lstStyle/>
        <a:p>
          <a:r>
            <a:rPr lang="en-GB" sz="2800" i="1" dirty="0" smtClean="0"/>
            <a:t>Prototype</a:t>
          </a:r>
          <a:endParaRPr lang="en-US" sz="3300" i="1" dirty="0"/>
        </a:p>
      </dgm:t>
    </dgm:pt>
    <dgm:pt modelId="{CCE7A148-3F0E-4EED-B759-0A69B43B12CB}" type="parTrans" cxnId="{F7AA7DEB-27B5-443E-99C0-B998BEBAA758}">
      <dgm:prSet/>
      <dgm:spPr/>
      <dgm:t>
        <a:bodyPr/>
        <a:lstStyle/>
        <a:p>
          <a:endParaRPr lang="en-US"/>
        </a:p>
      </dgm:t>
    </dgm:pt>
    <dgm:pt modelId="{963C8CF4-2F4E-4047-92D9-06170E5A39DE}" type="sibTrans" cxnId="{F7AA7DEB-27B5-443E-99C0-B998BEBAA758}">
      <dgm:prSet/>
      <dgm:spPr/>
      <dgm:t>
        <a:bodyPr/>
        <a:lstStyle/>
        <a:p>
          <a:endParaRPr lang="en-US"/>
        </a:p>
      </dgm:t>
    </dgm:pt>
    <dgm:pt modelId="{8DA11F67-680E-466D-918B-A8331266AC1A}">
      <dgm:prSet phldrT="[Text]"/>
      <dgm:spPr/>
      <dgm:t>
        <a:bodyPr/>
        <a:lstStyle/>
        <a:p>
          <a:endParaRPr lang="en-US" dirty="0"/>
        </a:p>
      </dgm:t>
    </dgm:pt>
    <dgm:pt modelId="{63B8B465-186A-4328-B2CB-074167328479}" type="parTrans" cxnId="{1584A1B6-4C16-4A64-A1CC-378BD85B7672}">
      <dgm:prSet/>
      <dgm:spPr/>
      <dgm:t>
        <a:bodyPr/>
        <a:lstStyle/>
        <a:p>
          <a:endParaRPr lang="en-US"/>
        </a:p>
      </dgm:t>
    </dgm:pt>
    <dgm:pt modelId="{1E2038F1-8DAE-401C-89D7-B87444D73B46}" type="sibTrans" cxnId="{1584A1B6-4C16-4A64-A1CC-378BD85B7672}">
      <dgm:prSet/>
      <dgm:spPr/>
      <dgm:t>
        <a:bodyPr/>
        <a:lstStyle/>
        <a:p>
          <a:endParaRPr lang="en-US"/>
        </a:p>
      </dgm:t>
    </dgm:pt>
    <dgm:pt modelId="{BD582BC7-B478-4E8D-82D9-30041EF8C7C8}">
      <dgm:prSet phldrT="[Text]" custT="1"/>
      <dgm:spPr/>
      <dgm:t>
        <a:bodyPr/>
        <a:lstStyle/>
        <a:p>
          <a:r>
            <a:rPr lang="en-GB" sz="2800" b="1" i="1" u="sng" dirty="0" smtClean="0"/>
            <a:t>Implement And Deploy</a:t>
          </a:r>
          <a:endParaRPr lang="en-US" sz="2800" b="1" i="1" u="sng" dirty="0"/>
        </a:p>
      </dgm:t>
    </dgm:pt>
    <dgm:pt modelId="{1E8891A8-7CA6-4C03-A593-2A2A84FDC52D}" type="parTrans" cxnId="{5BE5CA03-143A-47B9-81CC-97B24E9AFD7E}">
      <dgm:prSet/>
      <dgm:spPr/>
      <dgm:t>
        <a:bodyPr/>
        <a:lstStyle/>
        <a:p>
          <a:endParaRPr lang="en-US"/>
        </a:p>
      </dgm:t>
    </dgm:pt>
    <dgm:pt modelId="{3F89495C-119D-4384-9E4E-1CF2F3BD4C54}" type="sibTrans" cxnId="{5BE5CA03-143A-47B9-81CC-97B24E9AFD7E}">
      <dgm:prSet/>
      <dgm:spPr/>
      <dgm:t>
        <a:bodyPr/>
        <a:lstStyle/>
        <a:p>
          <a:endParaRPr lang="en-US"/>
        </a:p>
      </dgm:t>
    </dgm:pt>
    <dgm:pt modelId="{3E0A2693-8764-401B-8859-D5F321321A76}">
      <dgm:prSet phldrT="[Text]"/>
      <dgm:spPr/>
      <dgm:t>
        <a:bodyPr/>
        <a:lstStyle/>
        <a:p>
          <a:endParaRPr lang="en-US" dirty="0"/>
        </a:p>
      </dgm:t>
    </dgm:pt>
    <dgm:pt modelId="{151E0FD5-628E-4788-9E85-A7687CF24AE1}" type="parTrans" cxnId="{80172F61-B659-4549-AA83-B9A0B00D83D8}">
      <dgm:prSet/>
      <dgm:spPr/>
      <dgm:t>
        <a:bodyPr/>
        <a:lstStyle/>
        <a:p>
          <a:endParaRPr lang="en-US"/>
        </a:p>
      </dgm:t>
    </dgm:pt>
    <dgm:pt modelId="{07A61BE8-5998-4E53-8805-C28AD710FDF8}" type="sibTrans" cxnId="{80172F61-B659-4549-AA83-B9A0B00D83D8}">
      <dgm:prSet/>
      <dgm:spPr/>
      <dgm:t>
        <a:bodyPr/>
        <a:lstStyle/>
        <a:p>
          <a:endParaRPr lang="en-US"/>
        </a:p>
      </dgm:t>
    </dgm:pt>
    <dgm:pt modelId="{95FB4942-3AF3-4F7E-B7A3-348A023B3F7E}" type="pres">
      <dgm:prSet presAssocID="{32C51D89-73BD-4AD2-8FB7-D5A7817F497E}" presName="rootnode" presStyleCnt="0">
        <dgm:presLayoutVars>
          <dgm:chMax/>
          <dgm:chPref/>
          <dgm:dir/>
          <dgm:animLvl val="lvl"/>
        </dgm:presLayoutVars>
      </dgm:prSet>
      <dgm:spPr/>
      <dgm:t>
        <a:bodyPr/>
        <a:lstStyle/>
        <a:p>
          <a:endParaRPr lang="en-US"/>
        </a:p>
      </dgm:t>
    </dgm:pt>
    <dgm:pt modelId="{54F78A93-6FFC-44EB-A7C5-2BBAD551BCDE}" type="pres">
      <dgm:prSet presAssocID="{01098D0E-98A2-450B-B42A-1C7FB18F7458}" presName="composite" presStyleCnt="0"/>
      <dgm:spPr/>
    </dgm:pt>
    <dgm:pt modelId="{2E7D58F2-42D4-496A-9C69-946704001611}" type="pres">
      <dgm:prSet presAssocID="{01098D0E-98A2-450B-B42A-1C7FB18F7458}" presName="bentUpArrow1" presStyleLbl="alignImgPlace1" presStyleIdx="0" presStyleCnt="1" custScaleX="40833" custScaleY="48185" custLinFactNeighborX="33903" custLinFactNeighborY="-17950"/>
      <dgm:spPr/>
    </dgm:pt>
    <dgm:pt modelId="{5C32EDFD-B7B7-4891-957F-53BF38071D40}" type="pres">
      <dgm:prSet presAssocID="{01098D0E-98A2-450B-B42A-1C7FB18F7458}" presName="ParentText" presStyleLbl="node1" presStyleIdx="0" presStyleCnt="2" custScaleX="50338" custScaleY="34714" custLinFactNeighborX="58965" custLinFactNeighborY="94943">
        <dgm:presLayoutVars>
          <dgm:chMax val="1"/>
          <dgm:chPref val="1"/>
          <dgm:bulletEnabled val="1"/>
        </dgm:presLayoutVars>
      </dgm:prSet>
      <dgm:spPr/>
      <dgm:t>
        <a:bodyPr/>
        <a:lstStyle/>
        <a:p>
          <a:endParaRPr lang="en-US"/>
        </a:p>
      </dgm:t>
    </dgm:pt>
    <dgm:pt modelId="{D8DE1865-B65E-434B-ABEC-82D10AFF538E}" type="pres">
      <dgm:prSet presAssocID="{01098D0E-98A2-450B-B42A-1C7FB18F7458}" presName="ChildText" presStyleLbl="revTx" presStyleIdx="0" presStyleCnt="2">
        <dgm:presLayoutVars>
          <dgm:chMax val="0"/>
          <dgm:chPref val="0"/>
          <dgm:bulletEnabled val="1"/>
        </dgm:presLayoutVars>
      </dgm:prSet>
      <dgm:spPr/>
      <dgm:t>
        <a:bodyPr/>
        <a:lstStyle/>
        <a:p>
          <a:endParaRPr lang="en-US"/>
        </a:p>
      </dgm:t>
    </dgm:pt>
    <dgm:pt modelId="{E0D8E5D1-AA91-4D46-A3EA-19311AA35C33}" type="pres">
      <dgm:prSet presAssocID="{963C8CF4-2F4E-4047-92D9-06170E5A39DE}" presName="sibTrans" presStyleCnt="0"/>
      <dgm:spPr/>
    </dgm:pt>
    <dgm:pt modelId="{C86E9F8F-718C-452D-A433-BEF7AB3C264B}" type="pres">
      <dgm:prSet presAssocID="{BD582BC7-B478-4E8D-82D9-30041EF8C7C8}" presName="composite" presStyleCnt="0"/>
      <dgm:spPr/>
    </dgm:pt>
    <dgm:pt modelId="{7B44345D-DB85-4395-AA0E-4AFD5962BB9B}" type="pres">
      <dgm:prSet presAssocID="{BD582BC7-B478-4E8D-82D9-30041EF8C7C8}" presName="ParentText" presStyleLbl="node1" presStyleIdx="1" presStyleCnt="2" custScaleX="81547" custScaleY="60133" custLinFactNeighborX="85622" custLinFactNeighborY="-76149">
        <dgm:presLayoutVars>
          <dgm:chMax val="1"/>
          <dgm:chPref val="1"/>
          <dgm:bulletEnabled val="1"/>
        </dgm:presLayoutVars>
      </dgm:prSet>
      <dgm:spPr/>
      <dgm:t>
        <a:bodyPr/>
        <a:lstStyle/>
        <a:p>
          <a:endParaRPr lang="en-US"/>
        </a:p>
      </dgm:t>
    </dgm:pt>
    <dgm:pt modelId="{36DB6480-D69B-4F69-9C80-E3515CBDF731}" type="pres">
      <dgm:prSet presAssocID="{BD582BC7-B478-4E8D-82D9-30041EF8C7C8}" presName="FinalChildText" presStyleLbl="revTx" presStyleIdx="1" presStyleCnt="2">
        <dgm:presLayoutVars>
          <dgm:chMax val="0"/>
          <dgm:chPref val="0"/>
          <dgm:bulletEnabled val="1"/>
        </dgm:presLayoutVars>
      </dgm:prSet>
      <dgm:spPr/>
      <dgm:t>
        <a:bodyPr/>
        <a:lstStyle/>
        <a:p>
          <a:endParaRPr lang="en-US"/>
        </a:p>
      </dgm:t>
    </dgm:pt>
  </dgm:ptLst>
  <dgm:cxnLst>
    <dgm:cxn modelId="{7F336384-9E5A-41B5-B52B-DC745BB9F929}" type="presOf" srcId="{3E0A2693-8764-401B-8859-D5F321321A76}" destId="{36DB6480-D69B-4F69-9C80-E3515CBDF731}" srcOrd="0" destOrd="0" presId="urn:microsoft.com/office/officeart/2005/8/layout/StepDownProcess"/>
    <dgm:cxn modelId="{93CF592F-25B7-4DB6-A5D6-1536A114DCF1}" type="presOf" srcId="{BD582BC7-B478-4E8D-82D9-30041EF8C7C8}" destId="{7B44345D-DB85-4395-AA0E-4AFD5962BB9B}" srcOrd="0" destOrd="0" presId="urn:microsoft.com/office/officeart/2005/8/layout/StepDownProcess"/>
    <dgm:cxn modelId="{5AB78768-FB96-4851-9A75-9282BCD97314}" type="presOf" srcId="{01098D0E-98A2-450B-B42A-1C7FB18F7458}" destId="{5C32EDFD-B7B7-4891-957F-53BF38071D40}" srcOrd="0" destOrd="0" presId="urn:microsoft.com/office/officeart/2005/8/layout/StepDownProcess"/>
    <dgm:cxn modelId="{80172F61-B659-4549-AA83-B9A0B00D83D8}" srcId="{BD582BC7-B478-4E8D-82D9-30041EF8C7C8}" destId="{3E0A2693-8764-401B-8859-D5F321321A76}" srcOrd="0" destOrd="0" parTransId="{151E0FD5-628E-4788-9E85-A7687CF24AE1}" sibTransId="{07A61BE8-5998-4E53-8805-C28AD710FDF8}"/>
    <dgm:cxn modelId="{5BE5CA03-143A-47B9-81CC-97B24E9AFD7E}" srcId="{32C51D89-73BD-4AD2-8FB7-D5A7817F497E}" destId="{BD582BC7-B478-4E8D-82D9-30041EF8C7C8}" srcOrd="1" destOrd="0" parTransId="{1E8891A8-7CA6-4C03-A593-2A2A84FDC52D}" sibTransId="{3F89495C-119D-4384-9E4E-1CF2F3BD4C54}"/>
    <dgm:cxn modelId="{F7AA7DEB-27B5-443E-99C0-B998BEBAA758}" srcId="{32C51D89-73BD-4AD2-8FB7-D5A7817F497E}" destId="{01098D0E-98A2-450B-B42A-1C7FB18F7458}" srcOrd="0" destOrd="0" parTransId="{CCE7A148-3F0E-4EED-B759-0A69B43B12CB}" sibTransId="{963C8CF4-2F4E-4047-92D9-06170E5A39DE}"/>
    <dgm:cxn modelId="{8FFBEF88-2D4A-4506-B939-84CD576C38A5}" type="presOf" srcId="{32C51D89-73BD-4AD2-8FB7-D5A7817F497E}" destId="{95FB4942-3AF3-4F7E-B7A3-348A023B3F7E}" srcOrd="0" destOrd="0" presId="urn:microsoft.com/office/officeart/2005/8/layout/StepDownProcess"/>
    <dgm:cxn modelId="{F79EED57-4CC7-427C-8E25-0E55C5A82884}" type="presOf" srcId="{8DA11F67-680E-466D-918B-A8331266AC1A}" destId="{D8DE1865-B65E-434B-ABEC-82D10AFF538E}" srcOrd="0" destOrd="0" presId="urn:microsoft.com/office/officeart/2005/8/layout/StepDownProcess"/>
    <dgm:cxn modelId="{1584A1B6-4C16-4A64-A1CC-378BD85B7672}" srcId="{01098D0E-98A2-450B-B42A-1C7FB18F7458}" destId="{8DA11F67-680E-466D-918B-A8331266AC1A}" srcOrd="0" destOrd="0" parTransId="{63B8B465-186A-4328-B2CB-074167328479}" sibTransId="{1E2038F1-8DAE-401C-89D7-B87444D73B46}"/>
    <dgm:cxn modelId="{91A8F391-1597-4216-87F0-D3EB97037B1C}" type="presParOf" srcId="{95FB4942-3AF3-4F7E-B7A3-348A023B3F7E}" destId="{54F78A93-6FFC-44EB-A7C5-2BBAD551BCDE}" srcOrd="0" destOrd="0" presId="urn:microsoft.com/office/officeart/2005/8/layout/StepDownProcess"/>
    <dgm:cxn modelId="{CBCC9842-2F66-4A26-A1B1-2023DBCAFCD6}" type="presParOf" srcId="{54F78A93-6FFC-44EB-A7C5-2BBAD551BCDE}" destId="{2E7D58F2-42D4-496A-9C69-946704001611}" srcOrd="0" destOrd="0" presId="urn:microsoft.com/office/officeart/2005/8/layout/StepDownProcess"/>
    <dgm:cxn modelId="{F46F266A-0001-4CBB-B5EB-0E4A81FBDD96}" type="presParOf" srcId="{54F78A93-6FFC-44EB-A7C5-2BBAD551BCDE}" destId="{5C32EDFD-B7B7-4891-957F-53BF38071D40}" srcOrd="1" destOrd="0" presId="urn:microsoft.com/office/officeart/2005/8/layout/StepDownProcess"/>
    <dgm:cxn modelId="{4991F378-A7FD-4070-A2A6-8A499AB985B0}" type="presParOf" srcId="{54F78A93-6FFC-44EB-A7C5-2BBAD551BCDE}" destId="{D8DE1865-B65E-434B-ABEC-82D10AFF538E}" srcOrd="2" destOrd="0" presId="urn:microsoft.com/office/officeart/2005/8/layout/StepDownProcess"/>
    <dgm:cxn modelId="{7FA18DA5-6540-4F12-A2D7-BDB9A718ED81}" type="presParOf" srcId="{95FB4942-3AF3-4F7E-B7A3-348A023B3F7E}" destId="{E0D8E5D1-AA91-4D46-A3EA-19311AA35C33}" srcOrd="1" destOrd="0" presId="urn:microsoft.com/office/officeart/2005/8/layout/StepDownProcess"/>
    <dgm:cxn modelId="{63B34BFB-CA08-429C-B16B-02B1BEEA1077}" type="presParOf" srcId="{95FB4942-3AF3-4F7E-B7A3-348A023B3F7E}" destId="{C86E9F8F-718C-452D-A433-BEF7AB3C264B}" srcOrd="2" destOrd="0" presId="urn:microsoft.com/office/officeart/2005/8/layout/StepDownProcess"/>
    <dgm:cxn modelId="{41348229-1C1C-4500-9CB0-6574CC65168C}" type="presParOf" srcId="{C86E9F8F-718C-452D-A433-BEF7AB3C264B}" destId="{7B44345D-DB85-4395-AA0E-4AFD5962BB9B}" srcOrd="0" destOrd="0" presId="urn:microsoft.com/office/officeart/2005/8/layout/StepDownProcess"/>
    <dgm:cxn modelId="{7277D255-BB2D-4EB7-9568-13112DF87D3C}" type="presParOf" srcId="{C86E9F8F-718C-452D-A433-BEF7AB3C264B}" destId="{36DB6480-D69B-4F69-9C80-E3515CBDF731}"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2A2A48-4B1D-4CCE-BBE9-1A6ECE6304C2}" type="doc">
      <dgm:prSet loTypeId="urn:microsoft.com/office/officeart/2005/8/layout/StepDownProcess" loCatId="process" qsTypeId="urn:microsoft.com/office/officeart/2005/8/quickstyle/3d7" qsCatId="3D" csTypeId="urn:microsoft.com/office/officeart/2005/8/colors/accent1_2" csCatId="accent1" phldr="1"/>
      <dgm:spPr/>
      <dgm:t>
        <a:bodyPr/>
        <a:lstStyle/>
        <a:p>
          <a:endParaRPr lang="en-US"/>
        </a:p>
      </dgm:t>
    </dgm:pt>
    <dgm:pt modelId="{8873B05C-ABEC-45E5-B8D1-9F6EAD5F65AD}">
      <dgm:prSet phldrT="[Text]" custT="1"/>
      <dgm:spPr/>
      <dgm:t>
        <a:bodyPr/>
        <a:lstStyle/>
        <a:p>
          <a:r>
            <a:rPr lang="en-GB" sz="2400" i="1" dirty="0" smtClean="0"/>
            <a:t>What User Needs / Wants</a:t>
          </a:r>
          <a:endParaRPr lang="en-US" sz="2400" i="1" dirty="0"/>
        </a:p>
      </dgm:t>
    </dgm:pt>
    <dgm:pt modelId="{6D89C877-BD28-4B7B-9CE2-3C58635E96B7}" type="parTrans" cxnId="{9F03E1C7-F0A7-479A-B14C-436680368D2C}">
      <dgm:prSet/>
      <dgm:spPr/>
      <dgm:t>
        <a:bodyPr/>
        <a:lstStyle/>
        <a:p>
          <a:endParaRPr lang="en-US"/>
        </a:p>
      </dgm:t>
    </dgm:pt>
    <dgm:pt modelId="{B96DF7C9-E565-47A1-B181-66272362EEFE}" type="sibTrans" cxnId="{9F03E1C7-F0A7-479A-B14C-436680368D2C}">
      <dgm:prSet/>
      <dgm:spPr/>
      <dgm:t>
        <a:bodyPr/>
        <a:lstStyle/>
        <a:p>
          <a:endParaRPr lang="en-US"/>
        </a:p>
      </dgm:t>
    </dgm:pt>
    <dgm:pt modelId="{517BAB78-604F-4B6E-86FE-C6C264DCF05A}">
      <dgm:prSet phldrT="[Text]"/>
      <dgm:spPr/>
      <dgm:t>
        <a:bodyPr/>
        <a:lstStyle/>
        <a:p>
          <a:endParaRPr lang="en-US" dirty="0"/>
        </a:p>
      </dgm:t>
    </dgm:pt>
    <dgm:pt modelId="{76CEF5E8-9FA2-46B8-923B-CFC8225A4125}" type="parTrans" cxnId="{5B6AC4C5-8440-426B-B992-2C123C15510C}">
      <dgm:prSet/>
      <dgm:spPr/>
      <dgm:t>
        <a:bodyPr/>
        <a:lstStyle/>
        <a:p>
          <a:endParaRPr lang="en-US"/>
        </a:p>
      </dgm:t>
    </dgm:pt>
    <dgm:pt modelId="{C0F35B25-E632-4D6D-9619-012EE5DADB9A}" type="sibTrans" cxnId="{5B6AC4C5-8440-426B-B992-2C123C15510C}">
      <dgm:prSet/>
      <dgm:spPr/>
      <dgm:t>
        <a:bodyPr/>
        <a:lstStyle/>
        <a:p>
          <a:endParaRPr lang="en-US"/>
        </a:p>
      </dgm:t>
    </dgm:pt>
    <dgm:pt modelId="{49652754-4545-480E-A1C6-68F16C61B9BF}">
      <dgm:prSet phldrT="[Text]" custT="1"/>
      <dgm:spPr/>
      <dgm:t>
        <a:bodyPr/>
        <a:lstStyle/>
        <a:p>
          <a:r>
            <a:rPr lang="en-GB" sz="2400" i="1" dirty="0" smtClean="0"/>
            <a:t>Analysis</a:t>
          </a:r>
          <a:endParaRPr lang="en-US" sz="2400" i="1" dirty="0"/>
        </a:p>
      </dgm:t>
    </dgm:pt>
    <dgm:pt modelId="{5EAF39D6-673A-443A-9C78-8783F39DD0C8}" type="parTrans" cxnId="{EDC362F1-5ABC-4320-BFAC-9CF062680766}">
      <dgm:prSet/>
      <dgm:spPr/>
      <dgm:t>
        <a:bodyPr/>
        <a:lstStyle/>
        <a:p>
          <a:endParaRPr lang="en-US"/>
        </a:p>
      </dgm:t>
    </dgm:pt>
    <dgm:pt modelId="{FDC4CDCB-EC97-4E91-AC45-A8400F32177B}" type="sibTrans" cxnId="{EDC362F1-5ABC-4320-BFAC-9CF062680766}">
      <dgm:prSet/>
      <dgm:spPr/>
      <dgm:t>
        <a:bodyPr/>
        <a:lstStyle/>
        <a:p>
          <a:endParaRPr lang="en-US"/>
        </a:p>
      </dgm:t>
    </dgm:pt>
    <dgm:pt modelId="{54C325BA-CDC4-4196-B51F-B76F1C5F46FA}">
      <dgm:prSet phldrT="[Text]"/>
      <dgm:spPr/>
      <dgm:t>
        <a:bodyPr/>
        <a:lstStyle/>
        <a:p>
          <a:endParaRPr lang="en-US" dirty="0"/>
        </a:p>
      </dgm:t>
    </dgm:pt>
    <dgm:pt modelId="{E858FEC3-38D4-49B0-A021-3369C3F5890E}" type="parTrans" cxnId="{96407AB2-4AA2-4E47-B816-5E5BFFE80013}">
      <dgm:prSet/>
      <dgm:spPr/>
      <dgm:t>
        <a:bodyPr/>
        <a:lstStyle/>
        <a:p>
          <a:endParaRPr lang="en-US"/>
        </a:p>
      </dgm:t>
    </dgm:pt>
    <dgm:pt modelId="{835F86B2-8C01-430A-B212-0F3F71714CAA}" type="sibTrans" cxnId="{96407AB2-4AA2-4E47-B816-5E5BFFE80013}">
      <dgm:prSet/>
      <dgm:spPr/>
      <dgm:t>
        <a:bodyPr/>
        <a:lstStyle/>
        <a:p>
          <a:endParaRPr lang="en-US"/>
        </a:p>
      </dgm:t>
    </dgm:pt>
    <dgm:pt modelId="{8D957BA8-2DE7-4A00-A679-BE287F880880}">
      <dgm:prSet phldrT="[Text]" custT="1"/>
      <dgm:spPr/>
      <dgm:t>
        <a:bodyPr/>
        <a:lstStyle/>
        <a:p>
          <a:r>
            <a:rPr lang="en-GB" sz="2400" i="1" dirty="0" smtClean="0"/>
            <a:t>Design</a:t>
          </a:r>
          <a:endParaRPr lang="en-US" sz="2400" i="1" dirty="0"/>
        </a:p>
      </dgm:t>
    </dgm:pt>
    <dgm:pt modelId="{7AF517D3-C586-4649-8F40-41490EDF3AF4}" type="parTrans" cxnId="{DB85F444-413B-4D75-A0B4-B7DDA9FB7E1B}">
      <dgm:prSet/>
      <dgm:spPr/>
      <dgm:t>
        <a:bodyPr/>
        <a:lstStyle/>
        <a:p>
          <a:endParaRPr lang="en-US"/>
        </a:p>
      </dgm:t>
    </dgm:pt>
    <dgm:pt modelId="{8F323043-619E-4D09-AC57-E72B6AB34A3F}" type="sibTrans" cxnId="{DB85F444-413B-4D75-A0B4-B7DDA9FB7E1B}">
      <dgm:prSet/>
      <dgm:spPr/>
      <dgm:t>
        <a:bodyPr/>
        <a:lstStyle/>
        <a:p>
          <a:endParaRPr lang="en-US"/>
        </a:p>
      </dgm:t>
    </dgm:pt>
    <dgm:pt modelId="{2BABCE85-B862-4DFF-AB3F-71E9E8AA9170}">
      <dgm:prSet phldrT="[Text]"/>
      <dgm:spPr/>
      <dgm:t>
        <a:bodyPr/>
        <a:lstStyle/>
        <a:p>
          <a:endParaRPr lang="en-US" dirty="0"/>
        </a:p>
      </dgm:t>
    </dgm:pt>
    <dgm:pt modelId="{0F590845-7B89-4953-93C2-43E204EDC55B}" type="parTrans" cxnId="{156EB21C-4FEC-412D-9BA5-E1FECF045BBA}">
      <dgm:prSet/>
      <dgm:spPr/>
      <dgm:t>
        <a:bodyPr/>
        <a:lstStyle/>
        <a:p>
          <a:endParaRPr lang="en-US"/>
        </a:p>
      </dgm:t>
    </dgm:pt>
    <dgm:pt modelId="{7B17A65C-641C-4EA5-B2EF-33E544FB25A7}" type="sibTrans" cxnId="{156EB21C-4FEC-412D-9BA5-E1FECF045BBA}">
      <dgm:prSet/>
      <dgm:spPr/>
      <dgm:t>
        <a:bodyPr/>
        <a:lstStyle/>
        <a:p>
          <a:endParaRPr lang="en-US"/>
        </a:p>
      </dgm:t>
    </dgm:pt>
    <dgm:pt modelId="{F6186920-2961-4D06-B60C-33153639AB11}" type="pres">
      <dgm:prSet presAssocID="{D52A2A48-4B1D-4CCE-BBE9-1A6ECE6304C2}" presName="rootnode" presStyleCnt="0">
        <dgm:presLayoutVars>
          <dgm:chMax/>
          <dgm:chPref/>
          <dgm:dir/>
          <dgm:animLvl val="lvl"/>
        </dgm:presLayoutVars>
      </dgm:prSet>
      <dgm:spPr/>
      <dgm:t>
        <a:bodyPr/>
        <a:lstStyle/>
        <a:p>
          <a:endParaRPr lang="en-US"/>
        </a:p>
      </dgm:t>
    </dgm:pt>
    <dgm:pt modelId="{C74B146A-595E-47C9-910B-4F85DB1DFB62}" type="pres">
      <dgm:prSet presAssocID="{8873B05C-ABEC-45E5-B8D1-9F6EAD5F65AD}" presName="composite" presStyleCnt="0"/>
      <dgm:spPr/>
    </dgm:pt>
    <dgm:pt modelId="{DDAD1A96-2A44-4632-B7DD-79B33B3AABC9}" type="pres">
      <dgm:prSet presAssocID="{8873B05C-ABEC-45E5-B8D1-9F6EAD5F65AD}" presName="bentUpArrow1" presStyleLbl="alignImgPlace1" presStyleIdx="0" presStyleCnt="2" custScaleX="64881" custScaleY="72442" custLinFactNeighborX="-25727" custLinFactNeighborY="-52159"/>
      <dgm:spPr/>
    </dgm:pt>
    <dgm:pt modelId="{785E76C1-B1DC-493B-8D68-2186C7F132EE}" type="pres">
      <dgm:prSet presAssocID="{8873B05C-ABEC-45E5-B8D1-9F6EAD5F65AD}" presName="ParentText" presStyleLbl="node1" presStyleIdx="0" presStyleCnt="3" custScaleX="74118" custScaleY="44747" custLinFactNeighborX="-29931" custLinFactNeighborY="-10403">
        <dgm:presLayoutVars>
          <dgm:chMax val="1"/>
          <dgm:chPref val="1"/>
          <dgm:bulletEnabled val="1"/>
        </dgm:presLayoutVars>
      </dgm:prSet>
      <dgm:spPr/>
      <dgm:t>
        <a:bodyPr/>
        <a:lstStyle/>
        <a:p>
          <a:endParaRPr lang="en-US"/>
        </a:p>
      </dgm:t>
    </dgm:pt>
    <dgm:pt modelId="{8C48AFFB-1C17-42C5-8B7E-FCBADFAB067D}" type="pres">
      <dgm:prSet presAssocID="{8873B05C-ABEC-45E5-B8D1-9F6EAD5F65AD}" presName="ChildText" presStyleLbl="revTx" presStyleIdx="0" presStyleCnt="3">
        <dgm:presLayoutVars>
          <dgm:chMax val="0"/>
          <dgm:chPref val="0"/>
          <dgm:bulletEnabled val="1"/>
        </dgm:presLayoutVars>
      </dgm:prSet>
      <dgm:spPr/>
      <dgm:t>
        <a:bodyPr/>
        <a:lstStyle/>
        <a:p>
          <a:endParaRPr lang="en-US"/>
        </a:p>
      </dgm:t>
    </dgm:pt>
    <dgm:pt modelId="{34BAACE4-361C-4340-AF90-93E362BEEA81}" type="pres">
      <dgm:prSet presAssocID="{B96DF7C9-E565-47A1-B181-66272362EEFE}" presName="sibTrans" presStyleCnt="0"/>
      <dgm:spPr/>
    </dgm:pt>
    <dgm:pt modelId="{41D21807-36A1-473B-AEA5-A96AF17C4214}" type="pres">
      <dgm:prSet presAssocID="{49652754-4545-480E-A1C6-68F16C61B9BF}" presName="composite" presStyleCnt="0"/>
      <dgm:spPr/>
    </dgm:pt>
    <dgm:pt modelId="{F426F61C-3439-4C2A-974F-D799CCFEB7A4}" type="pres">
      <dgm:prSet presAssocID="{49652754-4545-480E-A1C6-68F16C61B9BF}" presName="bentUpArrow1" presStyleLbl="alignImgPlace1" presStyleIdx="1" presStyleCnt="2" custScaleX="61495" custScaleY="72865" custLinFactNeighborX="-47681" custLinFactNeighborY="-69039"/>
      <dgm:spPr/>
    </dgm:pt>
    <dgm:pt modelId="{87E18048-063E-4654-B72F-E42A47ED416D}" type="pres">
      <dgm:prSet presAssocID="{49652754-4545-480E-A1C6-68F16C61B9BF}" presName="ParentText" presStyleLbl="node1" presStyleIdx="1" presStyleCnt="3" custScaleX="72439" custScaleY="52296" custLinFactNeighborX="-39092" custLinFactNeighborY="-27959">
        <dgm:presLayoutVars>
          <dgm:chMax val="1"/>
          <dgm:chPref val="1"/>
          <dgm:bulletEnabled val="1"/>
        </dgm:presLayoutVars>
      </dgm:prSet>
      <dgm:spPr/>
      <dgm:t>
        <a:bodyPr/>
        <a:lstStyle/>
        <a:p>
          <a:endParaRPr lang="en-US"/>
        </a:p>
      </dgm:t>
    </dgm:pt>
    <dgm:pt modelId="{37442588-899A-43A4-B0DC-8CD80B37E347}" type="pres">
      <dgm:prSet presAssocID="{49652754-4545-480E-A1C6-68F16C61B9BF}" presName="ChildText" presStyleLbl="revTx" presStyleIdx="1" presStyleCnt="3">
        <dgm:presLayoutVars>
          <dgm:chMax val="0"/>
          <dgm:chPref val="0"/>
          <dgm:bulletEnabled val="1"/>
        </dgm:presLayoutVars>
      </dgm:prSet>
      <dgm:spPr/>
      <dgm:t>
        <a:bodyPr/>
        <a:lstStyle/>
        <a:p>
          <a:endParaRPr lang="en-US"/>
        </a:p>
      </dgm:t>
    </dgm:pt>
    <dgm:pt modelId="{9249D034-54D8-48F2-BD69-5DCF25529AFD}" type="pres">
      <dgm:prSet presAssocID="{FDC4CDCB-EC97-4E91-AC45-A8400F32177B}" presName="sibTrans" presStyleCnt="0"/>
      <dgm:spPr/>
    </dgm:pt>
    <dgm:pt modelId="{492E6DDB-5FA5-4BBA-B4A3-189EB97D70AF}" type="pres">
      <dgm:prSet presAssocID="{8D957BA8-2DE7-4A00-A679-BE287F880880}" presName="composite" presStyleCnt="0"/>
      <dgm:spPr/>
    </dgm:pt>
    <dgm:pt modelId="{FC502312-31EC-4347-9C83-526CEE62E427}" type="pres">
      <dgm:prSet presAssocID="{8D957BA8-2DE7-4A00-A679-BE287F880880}" presName="ParentText" presStyleLbl="node1" presStyleIdx="2" presStyleCnt="3" custScaleX="70116" custScaleY="51944" custLinFactNeighborX="-56038" custLinFactNeighborY="-40253">
        <dgm:presLayoutVars>
          <dgm:chMax val="1"/>
          <dgm:chPref val="1"/>
          <dgm:bulletEnabled val="1"/>
        </dgm:presLayoutVars>
      </dgm:prSet>
      <dgm:spPr/>
      <dgm:t>
        <a:bodyPr/>
        <a:lstStyle/>
        <a:p>
          <a:endParaRPr lang="en-US"/>
        </a:p>
      </dgm:t>
    </dgm:pt>
    <dgm:pt modelId="{802FEAF7-4835-4872-99A6-E866DCD45C6D}" type="pres">
      <dgm:prSet presAssocID="{8D957BA8-2DE7-4A00-A679-BE287F880880}" presName="FinalChildText" presStyleLbl="revTx" presStyleIdx="2" presStyleCnt="3">
        <dgm:presLayoutVars>
          <dgm:chMax val="0"/>
          <dgm:chPref val="0"/>
          <dgm:bulletEnabled val="1"/>
        </dgm:presLayoutVars>
      </dgm:prSet>
      <dgm:spPr/>
      <dgm:t>
        <a:bodyPr/>
        <a:lstStyle/>
        <a:p>
          <a:endParaRPr lang="en-US"/>
        </a:p>
      </dgm:t>
    </dgm:pt>
  </dgm:ptLst>
  <dgm:cxnLst>
    <dgm:cxn modelId="{EDC362F1-5ABC-4320-BFAC-9CF062680766}" srcId="{D52A2A48-4B1D-4CCE-BBE9-1A6ECE6304C2}" destId="{49652754-4545-480E-A1C6-68F16C61B9BF}" srcOrd="1" destOrd="0" parTransId="{5EAF39D6-673A-443A-9C78-8783F39DD0C8}" sibTransId="{FDC4CDCB-EC97-4E91-AC45-A8400F32177B}"/>
    <dgm:cxn modelId="{58545827-C919-45B0-921F-65983931D463}" type="presOf" srcId="{D52A2A48-4B1D-4CCE-BBE9-1A6ECE6304C2}" destId="{F6186920-2961-4D06-B60C-33153639AB11}" srcOrd="0" destOrd="0" presId="urn:microsoft.com/office/officeart/2005/8/layout/StepDownProcess"/>
    <dgm:cxn modelId="{3CF9DB69-55CB-451B-BB99-46D7ED3797D4}" type="presOf" srcId="{8873B05C-ABEC-45E5-B8D1-9F6EAD5F65AD}" destId="{785E76C1-B1DC-493B-8D68-2186C7F132EE}" srcOrd="0" destOrd="0" presId="urn:microsoft.com/office/officeart/2005/8/layout/StepDownProcess"/>
    <dgm:cxn modelId="{9690B259-6892-4991-904D-84E4AD0C342A}" type="presOf" srcId="{517BAB78-604F-4B6E-86FE-C6C264DCF05A}" destId="{8C48AFFB-1C17-42C5-8B7E-FCBADFAB067D}" srcOrd="0" destOrd="0" presId="urn:microsoft.com/office/officeart/2005/8/layout/StepDownProcess"/>
    <dgm:cxn modelId="{5B6AC4C5-8440-426B-B992-2C123C15510C}" srcId="{8873B05C-ABEC-45E5-B8D1-9F6EAD5F65AD}" destId="{517BAB78-604F-4B6E-86FE-C6C264DCF05A}" srcOrd="0" destOrd="0" parTransId="{76CEF5E8-9FA2-46B8-923B-CFC8225A4125}" sibTransId="{C0F35B25-E632-4D6D-9619-012EE5DADB9A}"/>
    <dgm:cxn modelId="{9C147586-C07F-4FA0-86B6-2B7C3AA0828B}" type="presOf" srcId="{2BABCE85-B862-4DFF-AB3F-71E9E8AA9170}" destId="{802FEAF7-4835-4872-99A6-E866DCD45C6D}" srcOrd="0" destOrd="0" presId="urn:microsoft.com/office/officeart/2005/8/layout/StepDownProcess"/>
    <dgm:cxn modelId="{96407AB2-4AA2-4E47-B816-5E5BFFE80013}" srcId="{49652754-4545-480E-A1C6-68F16C61B9BF}" destId="{54C325BA-CDC4-4196-B51F-B76F1C5F46FA}" srcOrd="0" destOrd="0" parTransId="{E858FEC3-38D4-49B0-A021-3369C3F5890E}" sibTransId="{835F86B2-8C01-430A-B212-0F3F71714CAA}"/>
    <dgm:cxn modelId="{9A0C0107-0D4D-42CC-9C7B-FA42E343C4F0}" type="presOf" srcId="{54C325BA-CDC4-4196-B51F-B76F1C5F46FA}" destId="{37442588-899A-43A4-B0DC-8CD80B37E347}" srcOrd="0" destOrd="0" presId="urn:microsoft.com/office/officeart/2005/8/layout/StepDownProcess"/>
    <dgm:cxn modelId="{FA1AC1F6-EBE6-420C-AE76-45C92AD17CBE}" type="presOf" srcId="{49652754-4545-480E-A1C6-68F16C61B9BF}" destId="{87E18048-063E-4654-B72F-E42A47ED416D}" srcOrd="0" destOrd="0" presId="urn:microsoft.com/office/officeart/2005/8/layout/StepDownProcess"/>
    <dgm:cxn modelId="{156EB21C-4FEC-412D-9BA5-E1FECF045BBA}" srcId="{8D957BA8-2DE7-4A00-A679-BE287F880880}" destId="{2BABCE85-B862-4DFF-AB3F-71E9E8AA9170}" srcOrd="0" destOrd="0" parTransId="{0F590845-7B89-4953-93C2-43E204EDC55B}" sibTransId="{7B17A65C-641C-4EA5-B2EF-33E544FB25A7}"/>
    <dgm:cxn modelId="{96C7C815-214F-4310-91A2-A0BD3C69B4D7}" type="presOf" srcId="{8D957BA8-2DE7-4A00-A679-BE287F880880}" destId="{FC502312-31EC-4347-9C83-526CEE62E427}" srcOrd="0" destOrd="0" presId="urn:microsoft.com/office/officeart/2005/8/layout/StepDownProcess"/>
    <dgm:cxn modelId="{9F03E1C7-F0A7-479A-B14C-436680368D2C}" srcId="{D52A2A48-4B1D-4CCE-BBE9-1A6ECE6304C2}" destId="{8873B05C-ABEC-45E5-B8D1-9F6EAD5F65AD}" srcOrd="0" destOrd="0" parTransId="{6D89C877-BD28-4B7B-9CE2-3C58635E96B7}" sibTransId="{B96DF7C9-E565-47A1-B181-66272362EEFE}"/>
    <dgm:cxn modelId="{DB85F444-413B-4D75-A0B4-B7DDA9FB7E1B}" srcId="{D52A2A48-4B1D-4CCE-BBE9-1A6ECE6304C2}" destId="{8D957BA8-2DE7-4A00-A679-BE287F880880}" srcOrd="2" destOrd="0" parTransId="{7AF517D3-C586-4649-8F40-41490EDF3AF4}" sibTransId="{8F323043-619E-4D09-AC57-E72B6AB34A3F}"/>
    <dgm:cxn modelId="{1CD69460-125A-496D-A8AC-0B38FF35561B}" type="presParOf" srcId="{F6186920-2961-4D06-B60C-33153639AB11}" destId="{C74B146A-595E-47C9-910B-4F85DB1DFB62}" srcOrd="0" destOrd="0" presId="urn:microsoft.com/office/officeart/2005/8/layout/StepDownProcess"/>
    <dgm:cxn modelId="{7A06FC25-4C69-4D06-9D1F-2C697AE91D16}" type="presParOf" srcId="{C74B146A-595E-47C9-910B-4F85DB1DFB62}" destId="{DDAD1A96-2A44-4632-B7DD-79B33B3AABC9}" srcOrd="0" destOrd="0" presId="urn:microsoft.com/office/officeart/2005/8/layout/StepDownProcess"/>
    <dgm:cxn modelId="{A80FDAE9-0821-4D35-BADB-B127D456F69B}" type="presParOf" srcId="{C74B146A-595E-47C9-910B-4F85DB1DFB62}" destId="{785E76C1-B1DC-493B-8D68-2186C7F132EE}" srcOrd="1" destOrd="0" presId="urn:microsoft.com/office/officeart/2005/8/layout/StepDownProcess"/>
    <dgm:cxn modelId="{5938C7D0-E8EB-40ED-BBFB-D4D96629D312}" type="presParOf" srcId="{C74B146A-595E-47C9-910B-4F85DB1DFB62}" destId="{8C48AFFB-1C17-42C5-8B7E-FCBADFAB067D}" srcOrd="2" destOrd="0" presId="urn:microsoft.com/office/officeart/2005/8/layout/StepDownProcess"/>
    <dgm:cxn modelId="{D390E5B4-E679-43A8-ADC5-322180F085E8}" type="presParOf" srcId="{F6186920-2961-4D06-B60C-33153639AB11}" destId="{34BAACE4-361C-4340-AF90-93E362BEEA81}" srcOrd="1" destOrd="0" presId="urn:microsoft.com/office/officeart/2005/8/layout/StepDownProcess"/>
    <dgm:cxn modelId="{0F78B5C1-C259-473E-A675-2B5282FCC71A}" type="presParOf" srcId="{F6186920-2961-4D06-B60C-33153639AB11}" destId="{41D21807-36A1-473B-AEA5-A96AF17C4214}" srcOrd="2" destOrd="0" presId="urn:microsoft.com/office/officeart/2005/8/layout/StepDownProcess"/>
    <dgm:cxn modelId="{73ED5BB9-5F62-4A64-805F-1B2EBEAC1FA5}" type="presParOf" srcId="{41D21807-36A1-473B-AEA5-A96AF17C4214}" destId="{F426F61C-3439-4C2A-974F-D799CCFEB7A4}" srcOrd="0" destOrd="0" presId="urn:microsoft.com/office/officeart/2005/8/layout/StepDownProcess"/>
    <dgm:cxn modelId="{E90167C1-4E23-4D0C-ABC3-0B8D20DE5F03}" type="presParOf" srcId="{41D21807-36A1-473B-AEA5-A96AF17C4214}" destId="{87E18048-063E-4654-B72F-E42A47ED416D}" srcOrd="1" destOrd="0" presId="urn:microsoft.com/office/officeart/2005/8/layout/StepDownProcess"/>
    <dgm:cxn modelId="{4DC6174F-6C0C-47C8-83B2-1DA334FAC2F8}" type="presParOf" srcId="{41D21807-36A1-473B-AEA5-A96AF17C4214}" destId="{37442588-899A-43A4-B0DC-8CD80B37E347}" srcOrd="2" destOrd="0" presId="urn:microsoft.com/office/officeart/2005/8/layout/StepDownProcess"/>
    <dgm:cxn modelId="{B8168484-0B67-47E8-9EA3-4ABF122D02FB}" type="presParOf" srcId="{F6186920-2961-4D06-B60C-33153639AB11}" destId="{9249D034-54D8-48F2-BD69-5DCF25529AFD}" srcOrd="3" destOrd="0" presId="urn:microsoft.com/office/officeart/2005/8/layout/StepDownProcess"/>
    <dgm:cxn modelId="{078E87A4-1295-4797-B86E-F5CFDEEDCCF8}" type="presParOf" srcId="{F6186920-2961-4D06-B60C-33153639AB11}" destId="{492E6DDB-5FA5-4BBA-B4A3-189EB97D70AF}" srcOrd="4" destOrd="0" presId="urn:microsoft.com/office/officeart/2005/8/layout/StepDownProcess"/>
    <dgm:cxn modelId="{E9668EFE-09EA-4790-9EF5-3A237ADB924E}" type="presParOf" srcId="{492E6DDB-5FA5-4BBA-B4A3-189EB97D70AF}" destId="{FC502312-31EC-4347-9C83-526CEE62E427}" srcOrd="0" destOrd="0" presId="urn:microsoft.com/office/officeart/2005/8/layout/StepDownProcess"/>
    <dgm:cxn modelId="{171BEE21-6A58-4568-943E-D0473B1DB093}" type="presParOf" srcId="{492E6DDB-5FA5-4BBA-B4A3-189EB97D70AF}" destId="{802FEAF7-4835-4872-99A6-E866DCD45C6D}" srcOrd="1" destOrd="0" presId="urn:microsoft.com/office/officeart/2005/8/layout/StepDown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128E48-020E-4FE5-9445-D652ECED21D2}">
      <dsp:nvSpPr>
        <dsp:cNvPr id="0" name=""/>
        <dsp:cNvSpPr/>
      </dsp:nvSpPr>
      <dsp:spPr>
        <a:xfrm>
          <a:off x="920172" y="-247904"/>
          <a:ext cx="3863806" cy="3652483"/>
        </a:xfrm>
        <a:prstGeom prst="ellipse">
          <a:avLst/>
        </a:prstGeom>
        <a:solidFill>
          <a:schemeClr val="accent2">
            <a:lumMod val="75000"/>
            <a:alpha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b="1" u="sng" kern="1200" dirty="0" smtClean="0">
              <a:solidFill>
                <a:schemeClr val="accent2">
                  <a:lumMod val="40000"/>
                  <a:lumOff val="60000"/>
                </a:schemeClr>
              </a:solidFill>
            </a:rPr>
            <a:t>HUMAN COMPUTER </a:t>
          </a:r>
        </a:p>
        <a:p>
          <a:pPr lvl="0" algn="ctr" defTabSz="622300" rtl="0">
            <a:lnSpc>
              <a:spcPct val="90000"/>
            </a:lnSpc>
            <a:spcBef>
              <a:spcPct val="0"/>
            </a:spcBef>
            <a:spcAft>
              <a:spcPct val="35000"/>
            </a:spcAft>
          </a:pPr>
          <a:r>
            <a:rPr lang="en-US" sz="1400" b="1" u="sng" kern="1200" dirty="0" smtClean="0">
              <a:solidFill>
                <a:schemeClr val="accent2">
                  <a:lumMod val="40000"/>
                  <a:lumOff val="60000"/>
                </a:schemeClr>
              </a:solidFill>
            </a:rPr>
            <a:t>INTERACTION</a:t>
          </a:r>
          <a:endParaRPr lang="en-US" sz="1400" b="1" u="sng" kern="1200" dirty="0">
            <a:solidFill>
              <a:schemeClr val="accent2">
                <a:lumMod val="40000"/>
                <a:lumOff val="60000"/>
              </a:schemeClr>
            </a:solidFill>
          </a:endParaRPr>
        </a:p>
      </dsp:txBody>
      <dsp:txXfrm>
        <a:off x="1365996" y="243775"/>
        <a:ext cx="2972159" cy="1158961"/>
      </dsp:txXfrm>
    </dsp:sp>
    <dsp:sp modelId="{6DFDD4C2-9795-45BC-B25C-0D21F3D2346D}">
      <dsp:nvSpPr>
        <dsp:cNvPr id="0" name=""/>
        <dsp:cNvSpPr/>
      </dsp:nvSpPr>
      <dsp:spPr>
        <a:xfrm>
          <a:off x="3582143" y="628135"/>
          <a:ext cx="2189646" cy="2189646"/>
        </a:xfrm>
        <a:prstGeom prst="ellipse">
          <a:avLst/>
        </a:prstGeom>
        <a:solidFill>
          <a:schemeClr val="accent2">
            <a:lumMod val="60000"/>
            <a:lumOff val="40000"/>
            <a:alpha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533400" rtl="0">
            <a:lnSpc>
              <a:spcPct val="90000"/>
            </a:lnSpc>
            <a:spcBef>
              <a:spcPct val="0"/>
            </a:spcBef>
            <a:spcAft>
              <a:spcPct val="35000"/>
            </a:spcAft>
          </a:pPr>
          <a:r>
            <a:rPr lang="en-US" sz="1200" b="1" u="sng" kern="1200" dirty="0" smtClean="0">
              <a:solidFill>
                <a:schemeClr val="bg1"/>
              </a:solidFill>
            </a:rPr>
            <a:t>Human Factors Engineering</a:t>
          </a:r>
          <a:endParaRPr lang="en-US" sz="1200" b="1" u="sng" kern="1200" dirty="0">
            <a:solidFill>
              <a:schemeClr val="bg1"/>
            </a:solidFill>
          </a:endParaRPr>
        </a:p>
      </dsp:txBody>
      <dsp:txXfrm>
        <a:off x="4761183" y="880786"/>
        <a:ext cx="842171" cy="1684343"/>
      </dsp:txXfrm>
    </dsp:sp>
    <dsp:sp modelId="{FB2C0EE4-E4EB-47F1-8C44-51CB7EF1915E}">
      <dsp:nvSpPr>
        <dsp:cNvPr id="0" name=""/>
        <dsp:cNvSpPr/>
      </dsp:nvSpPr>
      <dsp:spPr>
        <a:xfrm>
          <a:off x="1843722" y="2344813"/>
          <a:ext cx="2189646" cy="2189646"/>
        </a:xfrm>
        <a:prstGeom prst="ellipse">
          <a:avLst/>
        </a:prstGeom>
        <a:solidFill>
          <a:schemeClr val="accent2">
            <a:lumMod val="75000"/>
            <a:alpha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b="1" u="sng" kern="1200" dirty="0" smtClean="0">
              <a:solidFill>
                <a:schemeClr val="bg1"/>
              </a:solidFill>
            </a:rPr>
            <a:t>Cognitive</a:t>
          </a:r>
        </a:p>
        <a:p>
          <a:pPr lvl="0" algn="ctr" defTabSz="622300" rtl="0">
            <a:lnSpc>
              <a:spcPct val="90000"/>
            </a:lnSpc>
            <a:spcBef>
              <a:spcPct val="0"/>
            </a:spcBef>
            <a:spcAft>
              <a:spcPct val="35000"/>
            </a:spcAft>
          </a:pPr>
          <a:r>
            <a:rPr lang="en-US" sz="1400" b="1" u="sng" kern="1200" dirty="0" smtClean="0">
              <a:solidFill>
                <a:schemeClr val="bg1"/>
              </a:solidFill>
            </a:rPr>
            <a:t> Science</a:t>
          </a:r>
          <a:endParaRPr lang="en-US" sz="1400" b="1" u="sng" kern="1200" dirty="0">
            <a:solidFill>
              <a:schemeClr val="bg1"/>
            </a:solidFill>
          </a:endParaRPr>
        </a:p>
      </dsp:txBody>
      <dsp:txXfrm>
        <a:off x="2096373" y="3544907"/>
        <a:ext cx="1684343" cy="694791"/>
      </dsp:txXfrm>
    </dsp:sp>
    <dsp:sp modelId="{834D9C9C-A5C7-47A4-AF70-A82295A8A2C7}">
      <dsp:nvSpPr>
        <dsp:cNvPr id="0" name=""/>
        <dsp:cNvSpPr/>
      </dsp:nvSpPr>
      <dsp:spPr>
        <a:xfrm>
          <a:off x="0" y="690058"/>
          <a:ext cx="2189646" cy="2189646"/>
        </a:xfrm>
        <a:prstGeom prst="ellipse">
          <a:avLst/>
        </a:prstGeom>
        <a:solidFill>
          <a:schemeClr val="accent2">
            <a:lumMod val="60000"/>
            <a:lum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b="1" u="sng" kern="1200" dirty="0" smtClean="0">
              <a:solidFill>
                <a:schemeClr val="bg1"/>
              </a:solidFill>
            </a:rPr>
            <a:t>Computer Science</a:t>
          </a:r>
          <a:endParaRPr lang="en-US" sz="1400" b="1" u="sng" kern="1200" dirty="0">
            <a:solidFill>
              <a:schemeClr val="bg1"/>
            </a:solidFill>
          </a:endParaRPr>
        </a:p>
      </dsp:txBody>
      <dsp:txXfrm>
        <a:off x="168434" y="942709"/>
        <a:ext cx="842171" cy="16843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7D58F2-42D4-496A-9C69-946704001611}">
      <dsp:nvSpPr>
        <dsp:cNvPr id="0" name=""/>
        <dsp:cNvSpPr/>
      </dsp:nvSpPr>
      <dsp:spPr>
        <a:xfrm rot="5400000">
          <a:off x="1331320" y="3575573"/>
          <a:ext cx="1189385" cy="1147470"/>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dsp:style>
    </dsp:sp>
    <dsp:sp modelId="{5C32EDFD-B7B7-4891-957F-53BF38071D40}">
      <dsp:nvSpPr>
        <dsp:cNvPr id="0" name=""/>
        <dsp:cNvSpPr/>
      </dsp:nvSpPr>
      <dsp:spPr>
        <a:xfrm>
          <a:off x="2538437" y="3989529"/>
          <a:ext cx="2091687" cy="1009679"/>
        </a:xfrm>
        <a:prstGeom prst="roundRect">
          <a:avLst>
            <a:gd name="adj" fmla="val 1667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i="1" kern="1200" dirty="0" smtClean="0"/>
            <a:t>Prototype</a:t>
          </a:r>
          <a:endParaRPr lang="en-US" sz="3300" i="1" kern="1200" dirty="0"/>
        </a:p>
      </dsp:txBody>
      <dsp:txXfrm>
        <a:off x="2587734" y="4038826"/>
        <a:ext cx="1993093" cy="911085"/>
      </dsp:txXfrm>
    </dsp:sp>
    <dsp:sp modelId="{D8DE1865-B65E-434B-ABEC-82D10AFF538E}">
      <dsp:nvSpPr>
        <dsp:cNvPr id="0" name=""/>
        <dsp:cNvSpPr/>
      </dsp:nvSpPr>
      <dsp:spPr>
        <a:xfrm>
          <a:off x="3211760" y="572461"/>
          <a:ext cx="3022159" cy="235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endParaRPr lang="en-US" sz="2800" kern="1200" dirty="0"/>
        </a:p>
      </dsp:txBody>
      <dsp:txXfrm>
        <a:off x="3211760" y="572461"/>
        <a:ext cx="3022159" cy="2350830"/>
      </dsp:txXfrm>
    </dsp:sp>
    <dsp:sp modelId="{7B44345D-DB85-4395-AA0E-4AFD5962BB9B}">
      <dsp:nvSpPr>
        <dsp:cNvPr id="0" name=""/>
        <dsp:cNvSpPr/>
      </dsp:nvSpPr>
      <dsp:spPr>
        <a:xfrm>
          <a:off x="6532002" y="1024866"/>
          <a:ext cx="3388511" cy="1749007"/>
        </a:xfrm>
        <a:prstGeom prst="roundRect">
          <a:avLst>
            <a:gd name="adj" fmla="val 1667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b="1" i="1" u="sng" kern="1200" dirty="0" smtClean="0"/>
            <a:t>Implement And Deploy</a:t>
          </a:r>
          <a:endParaRPr lang="en-US" sz="2800" b="1" i="1" u="sng" kern="1200" dirty="0"/>
        </a:p>
      </dsp:txBody>
      <dsp:txXfrm>
        <a:off x="6617397" y="1110261"/>
        <a:ext cx="3217721" cy="1578217"/>
      </dsp:txXfrm>
    </dsp:sp>
    <dsp:sp modelId="{36DB6480-D69B-4F69-9C80-E3515CBDF731}">
      <dsp:nvSpPr>
        <dsp:cNvPr id="0" name=""/>
        <dsp:cNvSpPr/>
      </dsp:nvSpPr>
      <dsp:spPr>
        <a:xfrm>
          <a:off x="6810081" y="2953785"/>
          <a:ext cx="3022159" cy="235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endParaRPr lang="en-US" sz="2800" kern="1200" dirty="0"/>
        </a:p>
      </dsp:txBody>
      <dsp:txXfrm>
        <a:off x="6810081" y="2953785"/>
        <a:ext cx="3022159" cy="23508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AD1A96-2A44-4632-B7DD-79B33B3AABC9}">
      <dsp:nvSpPr>
        <dsp:cNvPr id="0" name=""/>
        <dsp:cNvSpPr/>
      </dsp:nvSpPr>
      <dsp:spPr>
        <a:xfrm rot="5400000">
          <a:off x="700843" y="1219166"/>
          <a:ext cx="1282564" cy="1307753"/>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dsp:style>
    </dsp:sp>
    <dsp:sp modelId="{785E76C1-B1DC-493B-8D68-2186C7F132EE}">
      <dsp:nvSpPr>
        <dsp:cNvPr id="0" name=""/>
        <dsp:cNvSpPr/>
      </dsp:nvSpPr>
      <dsp:spPr>
        <a:xfrm>
          <a:off x="6" y="185408"/>
          <a:ext cx="2209034" cy="933513"/>
        </a:xfrm>
        <a:prstGeom prst="roundRect">
          <a:avLst>
            <a:gd name="adj" fmla="val 1667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i="1" kern="1200" dirty="0" smtClean="0"/>
            <a:t>What User Needs / Wants</a:t>
          </a:r>
          <a:endParaRPr lang="en-US" sz="2400" i="1" kern="1200" dirty="0"/>
        </a:p>
      </dsp:txBody>
      <dsp:txXfrm>
        <a:off x="45585" y="230987"/>
        <a:ext cx="2117876" cy="842355"/>
      </dsp:txXfrm>
    </dsp:sp>
    <dsp:sp modelId="{8C48AFFB-1C17-42C5-8B7E-FCBADFAB067D}">
      <dsp:nvSpPr>
        <dsp:cNvPr id="0" name=""/>
        <dsp:cNvSpPr/>
      </dsp:nvSpPr>
      <dsp:spPr>
        <a:xfrm>
          <a:off x="3486811" y="25058"/>
          <a:ext cx="2167680" cy="1686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endParaRPr lang="en-US" sz="2800" kern="1200" dirty="0"/>
        </a:p>
      </dsp:txBody>
      <dsp:txXfrm>
        <a:off x="3486811" y="25058"/>
        <a:ext cx="2167680" cy="1686162"/>
      </dsp:txXfrm>
    </dsp:sp>
    <dsp:sp modelId="{F426F61C-3439-4C2A-974F-D799CCFEB7A4}">
      <dsp:nvSpPr>
        <dsp:cNvPr id="0" name=""/>
        <dsp:cNvSpPr/>
      </dsp:nvSpPr>
      <dsp:spPr>
        <a:xfrm rot="5400000">
          <a:off x="2515527" y="2855010"/>
          <a:ext cx="1290053" cy="1239504"/>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dsp:style>
    </dsp:sp>
    <dsp:sp modelId="{87E18048-063E-4654-B72F-E42A47ED416D}">
      <dsp:nvSpPr>
        <dsp:cNvPr id="0" name=""/>
        <dsp:cNvSpPr/>
      </dsp:nvSpPr>
      <dsp:spPr>
        <a:xfrm>
          <a:off x="2012927" y="1640986"/>
          <a:ext cx="2158993" cy="1091001"/>
        </a:xfrm>
        <a:prstGeom prst="roundRect">
          <a:avLst>
            <a:gd name="adj" fmla="val 1667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i="1" kern="1200" dirty="0" smtClean="0"/>
            <a:t>Analysis</a:t>
          </a:r>
          <a:endParaRPr lang="en-US" sz="2400" i="1" kern="1200" dirty="0"/>
        </a:p>
      </dsp:txBody>
      <dsp:txXfrm>
        <a:off x="2066195" y="1694254"/>
        <a:ext cx="2052457" cy="984465"/>
      </dsp:txXfrm>
    </dsp:sp>
    <dsp:sp modelId="{37442588-899A-43A4-B0DC-8CD80B37E347}">
      <dsp:nvSpPr>
        <dsp:cNvPr id="0" name=""/>
        <dsp:cNvSpPr/>
      </dsp:nvSpPr>
      <dsp:spPr>
        <a:xfrm>
          <a:off x="5747748" y="1925634"/>
          <a:ext cx="2167680" cy="1686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endParaRPr lang="en-US" sz="2800" kern="1200" dirty="0"/>
        </a:p>
      </dsp:txBody>
      <dsp:txXfrm>
        <a:off x="5747748" y="1925634"/>
        <a:ext cx="2167680" cy="1686162"/>
      </dsp:txXfrm>
    </dsp:sp>
    <dsp:sp modelId="{FC502312-31EC-4347-9C83-526CEE62E427}">
      <dsp:nvSpPr>
        <dsp:cNvPr id="0" name=""/>
        <dsp:cNvSpPr/>
      </dsp:nvSpPr>
      <dsp:spPr>
        <a:xfrm>
          <a:off x="3793822" y="3292500"/>
          <a:ext cx="2089758" cy="1083657"/>
        </a:xfrm>
        <a:prstGeom prst="roundRect">
          <a:avLst>
            <a:gd name="adj" fmla="val 1667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i="1" kern="1200" dirty="0" smtClean="0"/>
            <a:t>Design</a:t>
          </a:r>
          <a:endParaRPr lang="en-US" sz="2400" i="1" kern="1200" dirty="0"/>
        </a:p>
      </dsp:txBody>
      <dsp:txXfrm>
        <a:off x="3846731" y="3345409"/>
        <a:ext cx="1983940" cy="977839"/>
      </dsp:txXfrm>
    </dsp:sp>
    <dsp:sp modelId="{802FEAF7-4835-4872-99A6-E866DCD45C6D}">
      <dsp:nvSpPr>
        <dsp:cNvPr id="0" name=""/>
        <dsp:cNvSpPr/>
      </dsp:nvSpPr>
      <dsp:spPr>
        <a:xfrm>
          <a:off x="7999089" y="3829954"/>
          <a:ext cx="2167680" cy="1686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endParaRPr lang="en-US" sz="2800" kern="1200" dirty="0"/>
        </a:p>
      </dsp:txBody>
      <dsp:txXfrm>
        <a:off x="7999089" y="3829954"/>
        <a:ext cx="2167680" cy="1686162"/>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02C47026-B682-4A42-BC79-55F6617BC2B8}" type="datetimeFigureOut">
              <a:rPr lang="en-US" smtClean="0"/>
              <a:t>02-Oct-2024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760042A-7729-4036-B747-75763A0D62E3}"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467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C47026-B682-4A42-BC79-55F6617BC2B8}" type="datetimeFigureOut">
              <a:rPr lang="en-US" smtClean="0"/>
              <a:t>02-Oct-2024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0042A-7729-4036-B747-75763A0D62E3}" type="slidenum">
              <a:rPr lang="en-US" smtClean="0"/>
              <a:t>‹#›</a:t>
            </a:fld>
            <a:endParaRPr lang="en-US"/>
          </a:p>
        </p:txBody>
      </p:sp>
    </p:spTree>
    <p:extLst>
      <p:ext uri="{BB962C8B-B14F-4D97-AF65-F5344CB8AC3E}">
        <p14:creationId xmlns:p14="http://schemas.microsoft.com/office/powerpoint/2010/main" val="354448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C47026-B682-4A42-BC79-55F6617BC2B8}" type="datetimeFigureOut">
              <a:rPr lang="en-US" smtClean="0"/>
              <a:t>02-Oct-2024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0042A-7729-4036-B747-75763A0D62E3}" type="slidenum">
              <a:rPr lang="en-US" smtClean="0"/>
              <a:t>‹#›</a:t>
            </a:fld>
            <a:endParaRPr lang="en-US"/>
          </a:p>
        </p:txBody>
      </p:sp>
    </p:spTree>
    <p:extLst>
      <p:ext uri="{BB962C8B-B14F-4D97-AF65-F5344CB8AC3E}">
        <p14:creationId xmlns:p14="http://schemas.microsoft.com/office/powerpoint/2010/main" val="1261555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C47026-B682-4A42-BC79-55F6617BC2B8}" type="datetimeFigureOut">
              <a:rPr lang="en-US" smtClean="0"/>
              <a:t>02-Oct-2024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0042A-7729-4036-B747-75763A0D62E3}" type="slidenum">
              <a:rPr lang="en-US" smtClean="0"/>
              <a:t>‹#›</a:t>
            </a:fld>
            <a:endParaRPr lang="en-US"/>
          </a:p>
        </p:txBody>
      </p:sp>
    </p:spTree>
    <p:extLst>
      <p:ext uri="{BB962C8B-B14F-4D97-AF65-F5344CB8AC3E}">
        <p14:creationId xmlns:p14="http://schemas.microsoft.com/office/powerpoint/2010/main" val="404094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C47026-B682-4A42-BC79-55F6617BC2B8}" type="datetimeFigureOut">
              <a:rPr lang="en-US" smtClean="0"/>
              <a:t>02-Oct-2024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0042A-7729-4036-B747-75763A0D62E3}"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801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C47026-B682-4A42-BC79-55F6617BC2B8}" type="datetimeFigureOut">
              <a:rPr lang="en-US" smtClean="0"/>
              <a:t>02-Oct-2024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60042A-7729-4036-B747-75763A0D62E3}" type="slidenum">
              <a:rPr lang="en-US" smtClean="0"/>
              <a:t>‹#›</a:t>
            </a:fld>
            <a:endParaRPr lang="en-US"/>
          </a:p>
        </p:txBody>
      </p:sp>
    </p:spTree>
    <p:extLst>
      <p:ext uri="{BB962C8B-B14F-4D97-AF65-F5344CB8AC3E}">
        <p14:creationId xmlns:p14="http://schemas.microsoft.com/office/powerpoint/2010/main" val="3039866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C47026-B682-4A42-BC79-55F6617BC2B8}" type="datetimeFigureOut">
              <a:rPr lang="en-US" smtClean="0"/>
              <a:t>02-Oct-2024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60042A-7729-4036-B747-75763A0D62E3}" type="slidenum">
              <a:rPr lang="en-US" smtClean="0"/>
              <a:t>‹#›</a:t>
            </a:fld>
            <a:endParaRPr lang="en-US"/>
          </a:p>
        </p:txBody>
      </p:sp>
    </p:spTree>
    <p:extLst>
      <p:ext uri="{BB962C8B-B14F-4D97-AF65-F5344CB8AC3E}">
        <p14:creationId xmlns:p14="http://schemas.microsoft.com/office/powerpoint/2010/main" val="2805264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C47026-B682-4A42-BC79-55F6617BC2B8}" type="datetimeFigureOut">
              <a:rPr lang="en-US" smtClean="0"/>
              <a:t>02-Oct-2024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60042A-7729-4036-B747-75763A0D62E3}" type="slidenum">
              <a:rPr lang="en-US" smtClean="0"/>
              <a:t>‹#›</a:t>
            </a:fld>
            <a:endParaRPr lang="en-US"/>
          </a:p>
        </p:txBody>
      </p:sp>
    </p:spTree>
    <p:extLst>
      <p:ext uri="{BB962C8B-B14F-4D97-AF65-F5344CB8AC3E}">
        <p14:creationId xmlns:p14="http://schemas.microsoft.com/office/powerpoint/2010/main" val="268254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47026-B682-4A42-BC79-55F6617BC2B8}" type="datetimeFigureOut">
              <a:rPr lang="en-US" smtClean="0"/>
              <a:t>02-Oct-2024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60042A-7729-4036-B747-75763A0D62E3}" type="slidenum">
              <a:rPr lang="en-US" smtClean="0"/>
              <a:t>‹#›</a:t>
            </a:fld>
            <a:endParaRPr lang="en-US"/>
          </a:p>
        </p:txBody>
      </p:sp>
    </p:spTree>
    <p:extLst>
      <p:ext uri="{BB962C8B-B14F-4D97-AF65-F5344CB8AC3E}">
        <p14:creationId xmlns:p14="http://schemas.microsoft.com/office/powerpoint/2010/main" val="785123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2C47026-B682-4A42-BC79-55F6617BC2B8}" type="datetimeFigureOut">
              <a:rPr lang="en-US" smtClean="0"/>
              <a:t>02-Oct-2024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60042A-7729-4036-B747-75763A0D62E3}" type="slidenum">
              <a:rPr lang="en-US" smtClean="0"/>
              <a:t>‹#›</a:t>
            </a:fld>
            <a:endParaRPr lang="en-US"/>
          </a:p>
        </p:txBody>
      </p:sp>
    </p:spTree>
    <p:extLst>
      <p:ext uri="{BB962C8B-B14F-4D97-AF65-F5344CB8AC3E}">
        <p14:creationId xmlns:p14="http://schemas.microsoft.com/office/powerpoint/2010/main" val="3701150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2C47026-B682-4A42-BC79-55F6617BC2B8}" type="datetimeFigureOut">
              <a:rPr lang="en-US" smtClean="0"/>
              <a:t>02-Oct-2024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60042A-7729-4036-B747-75763A0D62E3}" type="slidenum">
              <a:rPr lang="en-US" smtClean="0"/>
              <a:t>‹#›</a:t>
            </a:fld>
            <a:endParaRPr lang="en-US"/>
          </a:p>
        </p:txBody>
      </p:sp>
    </p:spTree>
    <p:extLst>
      <p:ext uri="{BB962C8B-B14F-4D97-AF65-F5344CB8AC3E}">
        <p14:creationId xmlns:p14="http://schemas.microsoft.com/office/powerpoint/2010/main" val="2519007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02C47026-B682-4A42-BC79-55F6617BC2B8}" type="datetimeFigureOut">
              <a:rPr lang="en-US" smtClean="0"/>
              <a:t>02-Oct-2024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2760042A-7729-4036-B747-75763A0D62E3}" type="slidenum">
              <a:rPr lang="en-US" smtClean="0"/>
              <a:t>‹#›</a:t>
            </a:fld>
            <a:endParaRPr lang="en-US"/>
          </a:p>
        </p:txBody>
      </p:sp>
    </p:spTree>
    <p:extLst>
      <p:ext uri="{BB962C8B-B14F-4D97-AF65-F5344CB8AC3E}">
        <p14:creationId xmlns:p14="http://schemas.microsoft.com/office/powerpoint/2010/main" val="19912090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1.wdp"/><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266" y="251927"/>
            <a:ext cx="11728580" cy="6335485"/>
          </a:xfrm>
          <a:prstGeom prst="rect">
            <a:avLst/>
          </a:prstGeom>
        </p:spPr>
      </p:pic>
      <p:sp>
        <p:nvSpPr>
          <p:cNvPr id="2" name="Title 1"/>
          <p:cNvSpPr>
            <a:spLocks noGrp="1"/>
          </p:cNvSpPr>
          <p:nvPr>
            <p:ph type="ctrTitle"/>
          </p:nvPr>
        </p:nvSpPr>
        <p:spPr>
          <a:xfrm>
            <a:off x="493294" y="2490537"/>
            <a:ext cx="4722518" cy="2430379"/>
          </a:xfrm>
          <a:solidFill>
            <a:schemeClr val="tx1"/>
          </a:solidFill>
        </p:spPr>
        <p:txBody>
          <a:bodyPr>
            <a:noAutofit/>
          </a:bodyPr>
          <a:lstStyle/>
          <a:p>
            <a:pPr algn="l"/>
            <a:r>
              <a:rPr lang="en-US" sz="4800" b="1" cap="all" dirty="0">
                <a:solidFill>
                  <a:srgbClr val="92D050"/>
                </a:solidFill>
                <a:latin typeface="Baskerville Old Face" panose="02020602080505020303" pitchFamily="18" charset="0"/>
              </a:rPr>
              <a:t>Human-Computer Interaction</a:t>
            </a:r>
            <a:endParaRPr lang="en-US" sz="4400" b="1" cap="all" dirty="0">
              <a:solidFill>
                <a:srgbClr val="92D050"/>
              </a:solidFill>
              <a:latin typeface="Baskerville Old Face" panose="02020602080505020303" pitchFamily="18" charset="0"/>
            </a:endParaRPr>
          </a:p>
        </p:txBody>
      </p:sp>
      <p:sp>
        <p:nvSpPr>
          <p:cNvPr id="3" name="Subtitle 2"/>
          <p:cNvSpPr>
            <a:spLocks noGrp="1"/>
          </p:cNvSpPr>
          <p:nvPr>
            <p:ph type="subTitle" idx="1"/>
          </p:nvPr>
        </p:nvSpPr>
        <p:spPr>
          <a:xfrm>
            <a:off x="1051821" y="1016075"/>
            <a:ext cx="6055895" cy="710314"/>
          </a:xfrm>
          <a:solidFill>
            <a:schemeClr val="accent6">
              <a:lumMod val="60000"/>
              <a:lumOff val="40000"/>
            </a:schemeClr>
          </a:solidFill>
        </p:spPr>
        <p:txBody>
          <a:bodyPr>
            <a:normAutofit fontScale="92500" lnSpcReduction="20000"/>
          </a:bodyPr>
          <a:lstStyle/>
          <a:p>
            <a:r>
              <a:rPr lang="en-US" sz="2800" b="1" dirty="0">
                <a:solidFill>
                  <a:schemeClr val="tx1"/>
                </a:solidFill>
                <a:latin typeface="Bell MT" panose="02020503060305020303" pitchFamily="18" charset="0"/>
              </a:rPr>
              <a:t>Understanding the Connection between Humans and Computers</a:t>
            </a:r>
          </a:p>
        </p:txBody>
      </p:sp>
      <p:sp>
        <p:nvSpPr>
          <p:cNvPr id="5" name="Rectangle 4"/>
          <p:cNvSpPr/>
          <p:nvPr/>
        </p:nvSpPr>
        <p:spPr>
          <a:xfrm>
            <a:off x="493294" y="5999784"/>
            <a:ext cx="1438143" cy="523220"/>
          </a:xfrm>
          <a:prstGeom prst="rect">
            <a:avLst/>
          </a:prstGeom>
          <a:noFill/>
        </p:spPr>
        <p:txBody>
          <a:bodyPr wrap="square" lIns="91440" tIns="45720" rIns="91440" bIns="45720">
            <a:spAutoFit/>
          </a:bodyPr>
          <a:lstStyle/>
          <a:p>
            <a:pPr algn="ctr"/>
            <a:r>
              <a:rPr lang="en-GB" sz="1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Abdul </a:t>
            </a:r>
            <a:r>
              <a:rPr lang="en-GB" sz="1400" b="1" cap="none" spc="0"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Wasay</a:t>
            </a:r>
            <a:endParaRPr lang="en-GB" sz="1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gn="ctr"/>
            <a:r>
              <a:rPr lang="en-GB" sz="1400" b="1" dirty="0" smtClean="0">
                <a:ln w="9525">
                  <a:solidFill>
                    <a:schemeClr val="bg1"/>
                  </a:solidFill>
                  <a:prstDash val="solid"/>
                </a:ln>
                <a:effectLst>
                  <a:outerShdw blurRad="12700" dist="38100" dir="2700000" algn="tl" rotWithShape="0">
                    <a:schemeClr val="bg1">
                      <a:lumMod val="50000"/>
                    </a:schemeClr>
                  </a:outerShdw>
                </a:effectLst>
              </a:rPr>
              <a:t>24k-0744</a:t>
            </a:r>
          </a:p>
        </p:txBody>
      </p:sp>
    </p:spTree>
    <p:extLst>
      <p:ext uri="{BB962C8B-B14F-4D97-AF65-F5344CB8AC3E}">
        <p14:creationId xmlns:p14="http://schemas.microsoft.com/office/powerpoint/2010/main" val="3402212441"/>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303493" y="275676"/>
            <a:ext cx="11634428" cy="6283744"/>
          </a:xfrm>
          <a:prstGeom prst="rect">
            <a:avLst/>
          </a:prstGeom>
        </p:spPr>
      </p:pic>
      <p:sp>
        <p:nvSpPr>
          <p:cNvPr id="2" name="Title 1"/>
          <p:cNvSpPr>
            <a:spLocks noGrp="1"/>
          </p:cNvSpPr>
          <p:nvPr>
            <p:ph type="title"/>
          </p:nvPr>
        </p:nvSpPr>
        <p:spPr/>
        <p:txBody>
          <a:bodyPr>
            <a:noAutofit/>
          </a:bodyPr>
          <a:lstStyle/>
          <a:p>
            <a:r>
              <a:rPr lang="en-US" b="1" cap="all" dirty="0">
                <a:solidFill>
                  <a:srgbClr val="FFFF00"/>
                </a:solidFill>
              </a:rPr>
              <a:t>Does Human Computer Interaction Require Coding?</a:t>
            </a:r>
            <a:r>
              <a:rPr lang="en-US" b="1" dirty="0">
                <a:solidFill>
                  <a:srgbClr val="FFFF00"/>
                </a:solidFill>
              </a:rPr>
              <a:t/>
            </a:r>
            <a:br>
              <a:rPr lang="en-US" b="1" dirty="0">
                <a:solidFill>
                  <a:srgbClr val="FFFF00"/>
                </a:solidFill>
              </a:rPr>
            </a:br>
            <a:endParaRPr lang="en-US" dirty="0">
              <a:solidFill>
                <a:srgbClr val="FFFF00"/>
              </a:solidFill>
            </a:endParaRPr>
          </a:p>
        </p:txBody>
      </p:sp>
      <p:sp>
        <p:nvSpPr>
          <p:cNvPr id="3" name="Content Placeholder 2"/>
          <p:cNvSpPr>
            <a:spLocks noGrp="1"/>
          </p:cNvSpPr>
          <p:nvPr>
            <p:ph idx="1"/>
          </p:nvPr>
        </p:nvSpPr>
        <p:spPr>
          <a:xfrm>
            <a:off x="1143000" y="2057400"/>
            <a:ext cx="7341577" cy="4038600"/>
          </a:xfrm>
        </p:spPr>
        <p:txBody>
          <a:bodyPr/>
          <a:lstStyle/>
          <a:p>
            <a:r>
              <a:rPr lang="en-US" sz="2800" spc="300" dirty="0">
                <a:solidFill>
                  <a:srgbClr val="FFFF00"/>
                </a:solidFill>
              </a:rPr>
              <a:t>HCI does not require any knowledge of coding. While coding can be a part of the design process and implementation, it is not necessary for understanding and applying the principles of human-computer interaction</a:t>
            </a:r>
            <a:r>
              <a:rPr lang="en-US" dirty="0">
                <a:solidFill>
                  <a:srgbClr val="FFFF00"/>
                </a:solidFill>
              </a:rPr>
              <a:t>.</a:t>
            </a:r>
          </a:p>
        </p:txBody>
      </p:sp>
    </p:spTree>
    <p:extLst>
      <p:ext uri="{BB962C8B-B14F-4D97-AF65-F5344CB8AC3E}">
        <p14:creationId xmlns:p14="http://schemas.microsoft.com/office/powerpoint/2010/main" val="415968462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528"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anim calcmode="lin" valueType="num">
                                      <p:cBhvr>
                                        <p:cTn id="17" dur="500" fill="hold"/>
                                        <p:tgtEl>
                                          <p:spTgt spid="3">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3">
                                            <p:txEl>
                                              <p:pRg st="0" end="0"/>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6000" b="1" i="1" u="sng" cap="all" dirty="0" smtClean="0">
                <a:solidFill>
                  <a:schemeClr val="accent1">
                    <a:lumMod val="50000"/>
                  </a:schemeClr>
                </a:solidFill>
              </a:rPr>
              <a:t>Conclusion</a:t>
            </a:r>
            <a:r>
              <a:rPr lang="en-US" b="1" i="1" u="sng" dirty="0" smtClean="0"/>
              <a:t/>
            </a:r>
            <a:br>
              <a:rPr lang="en-US" b="1" i="1" u="sng" dirty="0" smtClean="0"/>
            </a:br>
            <a:endParaRPr lang="en-US" b="1" i="1" u="sng" dirty="0"/>
          </a:p>
        </p:txBody>
      </p:sp>
      <p:sp>
        <p:nvSpPr>
          <p:cNvPr id="3" name="Content Placeholder 2"/>
          <p:cNvSpPr>
            <a:spLocks noGrp="1"/>
          </p:cNvSpPr>
          <p:nvPr>
            <p:ph idx="1"/>
          </p:nvPr>
        </p:nvSpPr>
        <p:spPr>
          <a:solidFill>
            <a:schemeClr val="accent1">
              <a:lumMod val="60000"/>
              <a:lumOff val="40000"/>
            </a:schemeClr>
          </a:solidFill>
        </p:spPr>
        <p:txBody>
          <a:bodyPr>
            <a:normAutofit/>
          </a:bodyPr>
          <a:lstStyle/>
          <a:p>
            <a:r>
              <a:rPr lang="en-US" sz="2800" spc="300" dirty="0">
                <a:solidFill>
                  <a:schemeClr val="bg1">
                    <a:lumMod val="50000"/>
                  </a:schemeClr>
                </a:solidFill>
              </a:rPr>
              <a:t>Human-Computer Interaction is a crucial aspect of designing computer systems. It involves understanding the user's needs, goals, and behaviors, and designing systems that are easy to use, efficient, and enjoyable. The field of HCI has come a long way since its inception in the 1980s, and it continues to evolve with the development of new technologies.</a:t>
            </a:r>
          </a:p>
        </p:txBody>
      </p:sp>
    </p:spTree>
    <p:extLst>
      <p:ext uri="{BB962C8B-B14F-4D97-AF65-F5344CB8AC3E}">
        <p14:creationId xmlns:p14="http://schemas.microsoft.com/office/powerpoint/2010/main" val="34731314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ox(in)">
                                      <p:cBhvr>
                                        <p:cTn id="14"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slide </a:t>
            </a:r>
            <a:endParaRPr lang="en-US" dirty="0"/>
          </a:p>
        </p:txBody>
      </p:sp>
      <p:sp>
        <p:nvSpPr>
          <p:cNvPr id="3" name="Content Placeholder 2"/>
          <p:cNvSpPr>
            <a:spLocks noGrp="1"/>
          </p:cNvSpPr>
          <p:nvPr>
            <p:ph idx="1"/>
          </p:nvPr>
        </p:nvSpPr>
        <p:spPr/>
        <p:txBody>
          <a:bodyPr>
            <a:normAutofit lnSpcReduction="10000"/>
          </a:bodyPr>
          <a:lstStyle/>
          <a:p>
            <a:r>
              <a:rPr lang="en-US" spc="300" dirty="0"/>
              <a:t>Good HCI design involves understanding the user's needs, goals, and behaviors. It requires a deep understanding of human psychology, computer science, and design principles. The following are some key principles of good HCI design:</a:t>
            </a:r>
          </a:p>
          <a:p>
            <a:r>
              <a:rPr lang="en-US" b="1" spc="300" dirty="0"/>
              <a:t>User-centered design</a:t>
            </a:r>
            <a:r>
              <a:rPr lang="en-US" spc="300" dirty="0"/>
              <a:t>: The design should be centered around the user's needs and goals.</a:t>
            </a:r>
          </a:p>
          <a:p>
            <a:r>
              <a:rPr lang="en-US" b="1" spc="300" dirty="0"/>
              <a:t>Usability</a:t>
            </a:r>
            <a:r>
              <a:rPr lang="en-US" spc="300" dirty="0"/>
              <a:t>: The system should be easy to use and navigate.</a:t>
            </a:r>
          </a:p>
          <a:p>
            <a:r>
              <a:rPr lang="en-US" b="1" spc="300" dirty="0"/>
              <a:t>Accessibility</a:t>
            </a:r>
            <a:r>
              <a:rPr lang="en-US" spc="300" dirty="0"/>
              <a:t>: The system should be accessible to all users, regardless of their abilities.</a:t>
            </a:r>
          </a:p>
          <a:p>
            <a:r>
              <a:rPr lang="en-US" b="1" spc="300" dirty="0"/>
              <a:t>Aesthetics</a:t>
            </a:r>
            <a:r>
              <a:rPr lang="en-US" spc="300" dirty="0"/>
              <a:t>: The system should be visually appealing and engaging.</a:t>
            </a:r>
          </a:p>
          <a:p>
            <a:endParaRPr lang="en-US" dirty="0"/>
          </a:p>
        </p:txBody>
      </p:sp>
    </p:spTree>
    <p:extLst>
      <p:ext uri="{BB962C8B-B14F-4D97-AF65-F5344CB8AC3E}">
        <p14:creationId xmlns:p14="http://schemas.microsoft.com/office/powerpoint/2010/main" val="3608594286"/>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303493" y="275676"/>
            <a:ext cx="11634428" cy="6283744"/>
          </a:xfrm>
          <a:prstGeom prst="rect">
            <a:avLst/>
          </a:prstGeom>
        </p:spPr>
      </p:pic>
      <p:sp>
        <p:nvSpPr>
          <p:cNvPr id="2" name="Title 1"/>
          <p:cNvSpPr>
            <a:spLocks noGrp="1"/>
          </p:cNvSpPr>
          <p:nvPr>
            <p:ph type="title"/>
          </p:nvPr>
        </p:nvSpPr>
        <p:spPr/>
        <p:txBody>
          <a:bodyPr>
            <a:normAutofit fontScale="90000"/>
          </a:bodyPr>
          <a:lstStyle/>
          <a:p>
            <a:r>
              <a:rPr lang="en-US" sz="5300" b="1" cap="all" dirty="0" smtClean="0">
                <a:solidFill>
                  <a:srgbClr val="FFFF00"/>
                </a:solidFill>
              </a:rPr>
              <a:t>Introduction</a:t>
            </a:r>
            <a:r>
              <a:rPr lang="en-US" b="1" dirty="0"/>
              <a:t/>
            </a:r>
            <a:br>
              <a:rPr lang="en-US" b="1" dirty="0"/>
            </a:br>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60841" y="1593689"/>
            <a:ext cx="5369171" cy="335013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3" name="Content Placeholder 2"/>
          <p:cNvSpPr>
            <a:spLocks noGrp="1"/>
          </p:cNvSpPr>
          <p:nvPr>
            <p:ph idx="1"/>
          </p:nvPr>
        </p:nvSpPr>
        <p:spPr>
          <a:xfrm>
            <a:off x="838200" y="1825625"/>
            <a:ext cx="6610004" cy="4351338"/>
          </a:xfrm>
        </p:spPr>
        <p:txBody>
          <a:bodyPr/>
          <a:lstStyle/>
          <a:p>
            <a:pPr marL="0" indent="0">
              <a:buNone/>
            </a:pPr>
            <a:r>
              <a:rPr lang="en-US" sz="2400" spc="300" dirty="0">
                <a:solidFill>
                  <a:srgbClr val="FFFF00"/>
                </a:solidFill>
              </a:rPr>
              <a:t>Human-Computer Interaction (HCI) is a multidisciplinary field that focuses on the interaction between humans (the users) and computers. It is a crucial aspect of designing computer technology, as it aims to create systems that are easy to use, efficient, and enjoyable for humans. In this essay, we will explore the concept of HCI, its history, and its importance in the design of computer systems</a:t>
            </a:r>
            <a:r>
              <a:rPr lang="en-US" spc="300" dirty="0"/>
              <a:t>.</a:t>
            </a:r>
          </a:p>
        </p:txBody>
      </p:sp>
    </p:spTree>
    <p:extLst>
      <p:ext uri="{BB962C8B-B14F-4D97-AF65-F5344CB8AC3E}">
        <p14:creationId xmlns:p14="http://schemas.microsoft.com/office/powerpoint/2010/main" val="332396009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out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298580" y="343101"/>
            <a:ext cx="11608981" cy="619765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1256" y="1701183"/>
            <a:ext cx="4451684" cy="348149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2" name="Title 1"/>
          <p:cNvSpPr>
            <a:spLocks noGrp="1"/>
          </p:cNvSpPr>
          <p:nvPr>
            <p:ph type="title"/>
          </p:nvPr>
        </p:nvSpPr>
        <p:spPr/>
        <p:txBody>
          <a:bodyPr/>
          <a:lstStyle/>
          <a:p>
            <a:r>
              <a:rPr lang="en-US" sz="4800" b="1" cap="all" dirty="0">
                <a:solidFill>
                  <a:srgbClr val="FFFF00"/>
                </a:solidFill>
              </a:rPr>
              <a:t>History of HCI</a:t>
            </a:r>
            <a:r>
              <a:rPr lang="en-US" b="1" dirty="0">
                <a:solidFill>
                  <a:srgbClr val="FFFF00"/>
                </a:solidFill>
              </a:rPr>
              <a:t/>
            </a:r>
            <a:br>
              <a:rPr lang="en-US" b="1" dirty="0">
                <a:solidFill>
                  <a:srgbClr val="FFFF00"/>
                </a:solidFill>
              </a:rPr>
            </a:br>
            <a:endParaRPr lang="en-US" dirty="0">
              <a:solidFill>
                <a:srgbClr val="FFFF00"/>
              </a:solidFill>
            </a:endParaRPr>
          </a:p>
        </p:txBody>
      </p:sp>
      <p:sp>
        <p:nvSpPr>
          <p:cNvPr id="3" name="Content Placeholder 2"/>
          <p:cNvSpPr>
            <a:spLocks noGrp="1"/>
          </p:cNvSpPr>
          <p:nvPr>
            <p:ph idx="1"/>
          </p:nvPr>
        </p:nvSpPr>
        <p:spPr>
          <a:xfrm>
            <a:off x="838201" y="1825625"/>
            <a:ext cx="6617676" cy="4351338"/>
          </a:xfrm>
        </p:spPr>
        <p:txBody>
          <a:bodyPr>
            <a:normAutofit/>
          </a:bodyPr>
          <a:lstStyle/>
          <a:p>
            <a:r>
              <a:rPr lang="en-US" sz="2400" kern="1300" spc="300" dirty="0">
                <a:solidFill>
                  <a:srgbClr val="FFFF00"/>
                </a:solidFill>
              </a:rPr>
              <a:t>The field of HCI has its roots in the 1980s, when personal computers became widely available. As computers became more accessible, the need for user-friendly interfaces became increasingly important. The first graphical user interface (GUI) was developed in the 1970s, but it was not until the 1980s that HCI became a recognized field of study.</a:t>
            </a:r>
          </a:p>
        </p:txBody>
      </p:sp>
    </p:spTree>
    <p:extLst>
      <p:ext uri="{BB962C8B-B14F-4D97-AF65-F5344CB8AC3E}">
        <p14:creationId xmlns:p14="http://schemas.microsoft.com/office/powerpoint/2010/main" val="8333292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303493" y="275676"/>
            <a:ext cx="11634428" cy="6283744"/>
          </a:xfrm>
          <a:prstGeom prst="rect">
            <a:avLst/>
          </a:prstGeom>
        </p:spPr>
      </p:pic>
      <p:sp>
        <p:nvSpPr>
          <p:cNvPr id="2" name="Title 1"/>
          <p:cNvSpPr>
            <a:spLocks noGrp="1"/>
          </p:cNvSpPr>
          <p:nvPr>
            <p:ph type="title"/>
          </p:nvPr>
        </p:nvSpPr>
        <p:spPr/>
        <p:txBody>
          <a:bodyPr/>
          <a:lstStyle/>
          <a:p>
            <a:r>
              <a:rPr lang="en-US" b="1" cap="all" dirty="0">
                <a:solidFill>
                  <a:srgbClr val="FFFF00"/>
                </a:solidFill>
              </a:rPr>
              <a:t>The Meteoric Rise of HCI</a:t>
            </a:r>
            <a:r>
              <a:rPr lang="en-US" b="1" dirty="0">
                <a:solidFill>
                  <a:srgbClr val="FFFF00"/>
                </a:solidFill>
              </a:rPr>
              <a:t/>
            </a:r>
            <a:br>
              <a:rPr lang="en-US" b="1" dirty="0">
                <a:solidFill>
                  <a:srgbClr val="FFFF00"/>
                </a:solidFill>
              </a:rPr>
            </a:br>
            <a:endParaRPr lang="en-US" dirty="0">
              <a:solidFill>
                <a:srgbClr val="FFFF00"/>
              </a:solidFill>
            </a:endParaRPr>
          </a:p>
        </p:txBody>
      </p:sp>
      <p:sp>
        <p:nvSpPr>
          <p:cNvPr id="3" name="Content Placeholder 2"/>
          <p:cNvSpPr>
            <a:spLocks noGrp="1"/>
          </p:cNvSpPr>
          <p:nvPr>
            <p:ph idx="1"/>
          </p:nvPr>
        </p:nvSpPr>
        <p:spPr>
          <a:xfrm>
            <a:off x="840971" y="1508297"/>
            <a:ext cx="5255029" cy="4525299"/>
          </a:xfrm>
        </p:spPr>
        <p:txBody>
          <a:bodyPr>
            <a:normAutofit/>
          </a:bodyPr>
          <a:lstStyle/>
          <a:p>
            <a:r>
              <a:rPr lang="en-US" spc="300" dirty="0">
                <a:solidFill>
                  <a:srgbClr val="FFFF00"/>
                </a:solidFill>
              </a:rPr>
              <a:t>The 1980s saw a significant increase in the use of personal computers, and with it, the need for HCI research and development. The introduction of the Apple Macintosh, IBM PC 5150, and Commodore 64 revolutionized the way people interacted with computers. As computers became more widespread, the need for user-centered design became increasingly important</a:t>
            </a:r>
            <a:r>
              <a:rPr lang="en-US" dirty="0">
                <a:solidFill>
                  <a:srgbClr val="FFFF00"/>
                </a:solidFill>
              </a:rPr>
              <a:t>.</a:t>
            </a:r>
          </a:p>
        </p:txBody>
      </p:sp>
      <p:graphicFrame>
        <p:nvGraphicFramePr>
          <p:cNvPr id="5" name="Diagram 4"/>
          <p:cNvGraphicFramePr/>
          <p:nvPr>
            <p:extLst>
              <p:ext uri="{D42A27DB-BD31-4B8C-83A1-F6EECF244321}">
                <p14:modId xmlns:p14="http://schemas.microsoft.com/office/powerpoint/2010/main" val="1072686807"/>
              </p:ext>
            </p:extLst>
          </p:nvPr>
        </p:nvGraphicFramePr>
        <p:xfrm>
          <a:off x="6143949" y="1508297"/>
          <a:ext cx="5793972" cy="42108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06586344"/>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up)">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1)">
                                      <p:cBhvr>
                                        <p:cTn id="2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898" y="301557"/>
            <a:ext cx="11602574" cy="6295186"/>
          </a:xfrm>
          <a:prstGeom prst="rect">
            <a:avLst/>
          </a:prstGeom>
        </p:spPr>
      </p:pic>
      <p:graphicFrame>
        <p:nvGraphicFramePr>
          <p:cNvPr id="3" name="Diagram 2"/>
          <p:cNvGraphicFramePr/>
          <p:nvPr>
            <p:extLst>
              <p:ext uri="{D42A27DB-BD31-4B8C-83A1-F6EECF244321}">
                <p14:modId xmlns:p14="http://schemas.microsoft.com/office/powerpoint/2010/main" val="1980624751"/>
              </p:ext>
            </p:extLst>
          </p:nvPr>
        </p:nvGraphicFramePr>
        <p:xfrm>
          <a:off x="2032000" y="719666"/>
          <a:ext cx="9920514" cy="58770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Diagram 1"/>
          <p:cNvGraphicFramePr/>
          <p:nvPr>
            <p:extLst>
              <p:ext uri="{D42A27DB-BD31-4B8C-83A1-F6EECF244321}">
                <p14:modId xmlns:p14="http://schemas.microsoft.com/office/powerpoint/2010/main" val="84679006"/>
              </p:ext>
            </p:extLst>
          </p:nvPr>
        </p:nvGraphicFramePr>
        <p:xfrm>
          <a:off x="0" y="-129420"/>
          <a:ext cx="11058849" cy="554117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4" name="Bent-Up Arrow 23"/>
          <p:cNvSpPr/>
          <p:nvPr/>
        </p:nvSpPr>
        <p:spPr>
          <a:xfrm>
            <a:off x="7422205" y="3832698"/>
            <a:ext cx="3249038" cy="1459149"/>
          </a:xfrm>
          <a:prstGeom prst="bentUpArrow">
            <a:avLst>
              <a:gd name="adj1" fmla="val 29895"/>
              <a:gd name="adj2" fmla="val 25000"/>
              <a:gd name="adj3" fmla="val 396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402912" y="4891737"/>
            <a:ext cx="1467197" cy="400110"/>
          </a:xfrm>
          <a:prstGeom prst="rect">
            <a:avLst/>
          </a:prstGeom>
          <a:noFill/>
        </p:spPr>
        <p:txBody>
          <a:bodyPr wrap="none" lIns="91440" tIns="45720" rIns="91440" bIns="45720">
            <a:spAutoFit/>
          </a:bodyPr>
          <a:lstStyle/>
          <a:p>
            <a:pPr algn="ctr"/>
            <a:r>
              <a:rPr lang="en-GB" sz="2000" dirty="0" smtClean="0">
                <a:ln w="0"/>
                <a:solidFill>
                  <a:schemeClr val="accent4"/>
                </a:solidFill>
                <a:effectLst>
                  <a:outerShdw blurRad="38100" dist="19050" dir="2700000" algn="tl" rotWithShape="0">
                    <a:schemeClr val="dk1">
                      <a:alpha val="40000"/>
                    </a:schemeClr>
                  </a:outerShdw>
                </a:effectLst>
              </a:rPr>
              <a:t>FINAL STEP</a:t>
            </a:r>
            <a:endParaRPr lang="en-US" sz="4400" b="0" cap="none" spc="0" dirty="0">
              <a:ln w="0"/>
              <a:solidFill>
                <a:schemeClr val="accent4"/>
              </a:solidFill>
              <a:effectLst>
                <a:outerShdw blurRad="38100" dist="19050" dir="2700000" algn="tl" rotWithShape="0">
                  <a:schemeClr val="dk1">
                    <a:alpha val="40000"/>
                  </a:schemeClr>
                </a:outerShdw>
              </a:effectLst>
            </a:endParaRPr>
          </a:p>
        </p:txBody>
      </p:sp>
      <p:sp>
        <p:nvSpPr>
          <p:cNvPr id="26" name="Rectangle 25"/>
          <p:cNvSpPr/>
          <p:nvPr/>
        </p:nvSpPr>
        <p:spPr>
          <a:xfrm>
            <a:off x="3407295" y="408960"/>
            <a:ext cx="6373027" cy="1323439"/>
          </a:xfrm>
          <a:prstGeom prst="rect">
            <a:avLst/>
          </a:prstGeom>
          <a:noFill/>
        </p:spPr>
        <p:txBody>
          <a:bodyPr wrap="none" lIns="91440" tIns="45720" rIns="91440" bIns="45720">
            <a:spAutoFit/>
          </a:bodyPr>
          <a:lstStyle/>
          <a:p>
            <a:pPr algn="ctr"/>
            <a:r>
              <a:rPr lang="en-US" sz="4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General Flow Of Interaction </a:t>
            </a:r>
          </a:p>
          <a:p>
            <a:pPr algn="ctr"/>
            <a:r>
              <a:rPr lang="en-US" sz="4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Design Process</a:t>
            </a:r>
            <a:endPar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40006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out)">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heel(1)">
                                      <p:cBhvr>
                                        <p:cTn id="17"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2" grpId="0">
        <p:bldAsOne/>
      </p:bldGraphic>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298580" y="343101"/>
            <a:ext cx="11608981" cy="6197658"/>
          </a:xfrm>
          <a:prstGeom prst="rect">
            <a:avLst/>
          </a:prstGeom>
        </p:spPr>
      </p:pic>
      <p:sp>
        <p:nvSpPr>
          <p:cNvPr id="2" name="Title 1"/>
          <p:cNvSpPr>
            <a:spLocks noGrp="1"/>
          </p:cNvSpPr>
          <p:nvPr>
            <p:ph type="title"/>
          </p:nvPr>
        </p:nvSpPr>
        <p:spPr/>
        <p:txBody>
          <a:bodyPr/>
          <a:lstStyle/>
          <a:p>
            <a:r>
              <a:rPr lang="en-US" sz="4800" b="1" dirty="0" smtClean="0">
                <a:solidFill>
                  <a:srgbClr val="FFFF00"/>
                </a:solidFill>
              </a:rPr>
              <a:t>IMPORTANCE OF HCI</a:t>
            </a:r>
            <a:r>
              <a:rPr lang="en-US" b="1" dirty="0">
                <a:solidFill>
                  <a:srgbClr val="FFFF00"/>
                </a:solidFill>
              </a:rPr>
              <a:t/>
            </a:r>
            <a:br>
              <a:rPr lang="en-US" b="1" dirty="0">
                <a:solidFill>
                  <a:srgbClr val="FFFF00"/>
                </a:solidFill>
              </a:rPr>
            </a:br>
            <a:endParaRPr lang="en-US" dirty="0">
              <a:solidFill>
                <a:srgbClr val="FFFF00"/>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22302" y="1766082"/>
            <a:ext cx="5900679" cy="4500002"/>
          </a:xfrm>
          <a:prstGeom prst="rect">
            <a:avLst/>
          </a:prstGeom>
        </p:spPr>
      </p:pic>
      <p:sp>
        <p:nvSpPr>
          <p:cNvPr id="3" name="Content Placeholder 2"/>
          <p:cNvSpPr>
            <a:spLocks noGrp="1"/>
          </p:cNvSpPr>
          <p:nvPr>
            <p:ph idx="1"/>
          </p:nvPr>
        </p:nvSpPr>
        <p:spPr>
          <a:xfrm>
            <a:off x="253959" y="1879052"/>
            <a:ext cx="5493698" cy="4038600"/>
          </a:xfrm>
        </p:spPr>
        <p:txBody>
          <a:bodyPr>
            <a:noAutofit/>
          </a:bodyPr>
          <a:lstStyle/>
          <a:p>
            <a:r>
              <a:rPr lang="en-US" sz="2400" spc="300" dirty="0">
                <a:solidFill>
                  <a:srgbClr val="FFFF00"/>
                </a:solidFill>
              </a:rPr>
              <a:t>The iPhone 4, released in 2010, was a highly anticipated device that was expected to revolutionize the smartphone market. However, it received criticism for its design, particularly the placement of the antenna, which led to poor reception and dropped calls. This example highlights the importance of HCI in the design of computer systems.</a:t>
            </a:r>
          </a:p>
        </p:txBody>
      </p:sp>
    </p:spTree>
    <p:extLst>
      <p:ext uri="{BB962C8B-B14F-4D97-AF65-F5344CB8AC3E}">
        <p14:creationId xmlns:p14="http://schemas.microsoft.com/office/powerpoint/2010/main" val="270831014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up)">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6"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303493" y="275676"/>
            <a:ext cx="11634428" cy="6283744"/>
          </a:xfrm>
          <a:prstGeom prst="rect">
            <a:avLst/>
          </a:prstGeom>
        </p:spPr>
      </p:pic>
      <p:sp>
        <p:nvSpPr>
          <p:cNvPr id="2" name="Title 1"/>
          <p:cNvSpPr>
            <a:spLocks noGrp="1"/>
          </p:cNvSpPr>
          <p:nvPr>
            <p:ph type="title"/>
          </p:nvPr>
        </p:nvSpPr>
        <p:spPr/>
        <p:txBody>
          <a:bodyPr>
            <a:noAutofit/>
          </a:bodyPr>
          <a:lstStyle/>
          <a:p>
            <a:r>
              <a:rPr lang="en-US" sz="4800" b="1" cap="all" dirty="0">
                <a:solidFill>
                  <a:srgbClr val="FFFF00"/>
                </a:solidFill>
              </a:rPr>
              <a:t>Principals of Good HCI Design</a:t>
            </a:r>
            <a:r>
              <a:rPr lang="en-US" sz="4800" b="1" dirty="0">
                <a:solidFill>
                  <a:srgbClr val="FFFF00"/>
                </a:solidFill>
              </a:rPr>
              <a:t/>
            </a:r>
            <a:br>
              <a:rPr lang="en-US" sz="4800" b="1" dirty="0">
                <a:solidFill>
                  <a:srgbClr val="FFFF00"/>
                </a:solidFill>
              </a:rPr>
            </a:br>
            <a:endParaRPr lang="en-US" sz="4800" dirty="0">
              <a:solidFill>
                <a:srgbClr val="FFFF00"/>
              </a:solidFill>
            </a:endParaRPr>
          </a:p>
        </p:txBody>
      </p:sp>
      <p:sp>
        <p:nvSpPr>
          <p:cNvPr id="3" name="Content Placeholder 2"/>
          <p:cNvSpPr>
            <a:spLocks noGrp="1"/>
          </p:cNvSpPr>
          <p:nvPr>
            <p:ph idx="1"/>
          </p:nvPr>
        </p:nvSpPr>
        <p:spPr>
          <a:xfrm>
            <a:off x="905069" y="1586204"/>
            <a:ext cx="10300996" cy="4730620"/>
          </a:xfrm>
        </p:spPr>
        <p:txBody>
          <a:bodyPr>
            <a:normAutofit/>
          </a:bodyPr>
          <a:lstStyle/>
          <a:p>
            <a:r>
              <a:rPr lang="en-US" sz="2400" spc="300" dirty="0" smtClean="0">
                <a:solidFill>
                  <a:srgbClr val="FFFF00"/>
                </a:solidFill>
              </a:rPr>
              <a:t>Good HCI design involves understanding the user's needs, goals, and behaviors. It requires a deep understanding of human psychology, computer science, and design principles. The following are some key principles of good HCI design:</a:t>
            </a:r>
          </a:p>
          <a:p>
            <a:r>
              <a:rPr lang="en-US" sz="2400" b="1" spc="300" dirty="0">
                <a:solidFill>
                  <a:srgbClr val="FFFF00"/>
                </a:solidFill>
              </a:rPr>
              <a:t>User-centered design</a:t>
            </a:r>
            <a:r>
              <a:rPr lang="en-US" sz="2400" spc="300" dirty="0">
                <a:solidFill>
                  <a:srgbClr val="FFFF00"/>
                </a:solidFill>
              </a:rPr>
              <a:t>: The design should be centered around the user's needs and goals.</a:t>
            </a:r>
          </a:p>
          <a:p>
            <a:r>
              <a:rPr lang="en-US" sz="2400" b="1" spc="300" dirty="0">
                <a:solidFill>
                  <a:srgbClr val="FFFF00"/>
                </a:solidFill>
              </a:rPr>
              <a:t>Usability</a:t>
            </a:r>
            <a:r>
              <a:rPr lang="en-US" sz="2400" spc="300" dirty="0">
                <a:solidFill>
                  <a:srgbClr val="FFFF00"/>
                </a:solidFill>
              </a:rPr>
              <a:t>: The system should be easy to use and navigate.</a:t>
            </a:r>
          </a:p>
          <a:p>
            <a:r>
              <a:rPr lang="en-US" sz="2400" b="1" spc="300" dirty="0">
                <a:solidFill>
                  <a:srgbClr val="FFFF00"/>
                </a:solidFill>
              </a:rPr>
              <a:t>Accessibility</a:t>
            </a:r>
            <a:r>
              <a:rPr lang="en-US" sz="2400" spc="300" dirty="0">
                <a:solidFill>
                  <a:srgbClr val="FFFF00"/>
                </a:solidFill>
              </a:rPr>
              <a:t>: The system should be accessible to all users, regardless of their abilities.</a:t>
            </a:r>
          </a:p>
          <a:p>
            <a:r>
              <a:rPr lang="en-US" sz="2400" b="1" spc="300" dirty="0">
                <a:solidFill>
                  <a:srgbClr val="FFFF00"/>
                </a:solidFill>
              </a:rPr>
              <a:t>Aesthetics</a:t>
            </a:r>
            <a:r>
              <a:rPr lang="en-US" sz="2400" spc="300" dirty="0">
                <a:solidFill>
                  <a:srgbClr val="FFFF00"/>
                </a:solidFill>
              </a:rPr>
              <a:t>: The system should be visually appealing and engaging.</a:t>
            </a:r>
          </a:p>
          <a:p>
            <a:endParaRPr lang="en-US" spc="300" dirty="0" smtClean="0"/>
          </a:p>
          <a:p>
            <a:endParaRPr lang="en-US" dirty="0"/>
          </a:p>
        </p:txBody>
      </p:sp>
    </p:spTree>
    <p:extLst>
      <p:ext uri="{BB962C8B-B14F-4D97-AF65-F5344CB8AC3E}">
        <p14:creationId xmlns:p14="http://schemas.microsoft.com/office/powerpoint/2010/main" val="17200202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left)">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left)">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wipe(left)">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wipe(left)">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wipe(left)">
                                      <p:cBhvr>
                                        <p:cTn id="4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298580" y="343101"/>
            <a:ext cx="11608981" cy="6197658"/>
          </a:xfrm>
          <a:prstGeom prst="rect">
            <a:avLst/>
          </a:prstGeom>
        </p:spPr>
      </p:pic>
      <p:sp>
        <p:nvSpPr>
          <p:cNvPr id="2" name="Title 1"/>
          <p:cNvSpPr>
            <a:spLocks noGrp="1"/>
          </p:cNvSpPr>
          <p:nvPr>
            <p:ph type="title"/>
          </p:nvPr>
        </p:nvSpPr>
        <p:spPr>
          <a:xfrm>
            <a:off x="1165310" y="761689"/>
            <a:ext cx="9875520" cy="1356360"/>
          </a:xfrm>
        </p:spPr>
        <p:txBody>
          <a:bodyPr>
            <a:noAutofit/>
          </a:bodyPr>
          <a:lstStyle/>
          <a:p>
            <a:r>
              <a:rPr lang="en-US" sz="4800" b="1" cap="all" dirty="0">
                <a:solidFill>
                  <a:srgbClr val="FFFF00"/>
                </a:solidFill>
              </a:rPr>
              <a:t>The UX Value of HCI and Its Related Realms</a:t>
            </a:r>
            <a:br>
              <a:rPr lang="en-US" sz="4800" b="1" cap="all" dirty="0">
                <a:solidFill>
                  <a:srgbClr val="FFFF00"/>
                </a:solidFill>
              </a:rPr>
            </a:br>
            <a:endParaRPr lang="en-US" sz="4800" cap="all" dirty="0">
              <a:solidFill>
                <a:srgbClr val="FFFF00"/>
              </a:solidFill>
            </a:endParaRPr>
          </a:p>
        </p:txBody>
      </p:sp>
      <p:sp>
        <p:nvSpPr>
          <p:cNvPr id="3" name="Content Placeholder 2"/>
          <p:cNvSpPr>
            <a:spLocks noGrp="1"/>
          </p:cNvSpPr>
          <p:nvPr>
            <p:ph idx="1"/>
          </p:nvPr>
        </p:nvSpPr>
        <p:spPr>
          <a:xfrm>
            <a:off x="4669973" y="1628192"/>
            <a:ext cx="7403839" cy="4038600"/>
          </a:xfrm>
        </p:spPr>
        <p:txBody>
          <a:bodyPr>
            <a:normAutofit/>
          </a:bodyPr>
          <a:lstStyle/>
          <a:p>
            <a:r>
              <a:rPr lang="en-US" sz="2400" spc="300" dirty="0" smtClean="0">
                <a:solidFill>
                  <a:srgbClr val="FFFF00"/>
                </a:solidFill>
              </a:rPr>
              <a:t>HCI is a broad field that overlaps with areas such as user-centered design (UCD), user interface (UI) design, and user experience (UX) design. In many ways, HCI was the forerunner to UX design.</a:t>
            </a:r>
          </a:p>
          <a:p>
            <a:r>
              <a:rPr lang="en-US" sz="2400" spc="300" dirty="0" smtClean="0">
                <a:solidFill>
                  <a:srgbClr val="FFFF00"/>
                </a:solidFill>
              </a:rPr>
              <a:t>User </a:t>
            </a:r>
            <a:r>
              <a:rPr lang="en-US" sz="2400" spc="300" dirty="0">
                <a:solidFill>
                  <a:srgbClr val="FFFF00"/>
                </a:solidFill>
              </a:rPr>
              <a:t>experience is the factor that will make someone choose your product over another. Therefore, optimizing the HCI is paramount to ensure the success and competitiveness of a product or service.</a:t>
            </a:r>
          </a:p>
          <a:p>
            <a:endParaRPr lang="en-US" sz="2400" spc="300" dirty="0">
              <a:solidFill>
                <a:srgbClr val="FFFF00"/>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723" y="2410029"/>
            <a:ext cx="4395882" cy="3256763"/>
          </a:xfrm>
          <a:prstGeom prst="rect">
            <a:avLst/>
          </a:prstGeom>
        </p:spPr>
      </p:pic>
    </p:spTree>
    <p:extLst>
      <p:ext uri="{BB962C8B-B14F-4D97-AF65-F5344CB8AC3E}">
        <p14:creationId xmlns:p14="http://schemas.microsoft.com/office/powerpoint/2010/main" val="7336975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7"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8"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9" dur="10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p:cTn id="24"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5"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6"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7"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252</TotalTime>
  <Words>709</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Baskerville Old Face</vt:lpstr>
      <vt:lpstr>Bell MT</vt:lpstr>
      <vt:lpstr>Corbel</vt:lpstr>
      <vt:lpstr>Basis</vt:lpstr>
      <vt:lpstr>Human-Computer Interaction</vt:lpstr>
      <vt:lpstr>Agenda slide </vt:lpstr>
      <vt:lpstr>Introduction </vt:lpstr>
      <vt:lpstr>History of HCI </vt:lpstr>
      <vt:lpstr>The Meteoric Rise of HCI </vt:lpstr>
      <vt:lpstr>PowerPoint Presentation</vt:lpstr>
      <vt:lpstr>IMPORTANCE OF HCI </vt:lpstr>
      <vt:lpstr>Principals of Good HCI Design </vt:lpstr>
      <vt:lpstr>The UX Value of HCI and Its Related Realms </vt:lpstr>
      <vt:lpstr>Does Human Computer Interaction Require Coding?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Human-Computer Interaction</dc:title>
  <dc:creator>Abdul Wasay.Kalim.</dc:creator>
  <cp:lastModifiedBy>USER</cp:lastModifiedBy>
  <cp:revision>27</cp:revision>
  <dcterms:created xsi:type="dcterms:W3CDTF">2024-10-01T07:18:43Z</dcterms:created>
  <dcterms:modified xsi:type="dcterms:W3CDTF">2024-10-02T10:27:12Z</dcterms:modified>
</cp:coreProperties>
</file>