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9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40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3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7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5B6C8B-4424-4046-804D-E887A9F5B43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EC6996-7AF9-48C9-89CE-5E492484A87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6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863/maternal+health+risk" TargetMode="External"/><Relationship Id="rId2" Type="http://schemas.openxmlformats.org/officeDocument/2006/relationships/hyperlink" Target="https://data.mendeley.com/datasets/p5w98dvbbk/1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4-71934-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EDDE-1AEE-46DA-A9FE-0956012EB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70934"/>
            <a:ext cx="10058400" cy="1464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Proposal Presentation</a:t>
            </a:r>
            <a:br>
              <a:rPr lang="en-US" sz="4800" dirty="0"/>
            </a:br>
            <a:r>
              <a:rPr lang="en-US" sz="3200" dirty="0"/>
              <a:t>CSE440 Section 1</a:t>
            </a:r>
            <a:br>
              <a:rPr lang="en-US" sz="3200" dirty="0"/>
            </a:br>
            <a:r>
              <a:rPr lang="en-US" sz="3200" dirty="0"/>
              <a:t>Group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D6C04-A239-4700-A029-FBE4E16DAF42}"/>
              </a:ext>
            </a:extLst>
          </p:cNvPr>
          <p:cNvSpPr txBox="1"/>
          <p:nvPr/>
        </p:nvSpPr>
        <p:spPr>
          <a:xfrm>
            <a:off x="3123819" y="1735667"/>
            <a:ext cx="551632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Group Members:</a:t>
            </a:r>
          </a:p>
          <a:p>
            <a:pPr algn="ctr"/>
            <a:endParaRPr lang="en-US" sz="2800" dirty="0">
              <a:solidFill>
                <a:srgbClr val="00B05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Abdul Zabbar Dewan – 2013222042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UI Historic" panose="020B0502040204020203" pitchFamily="34" charset="0"/>
              </a:rPr>
              <a:t>Md Tamim Ahamed - 2014286042</a:t>
            </a:r>
            <a:endParaRPr lang="en-US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Mir </a:t>
            </a:r>
            <a:r>
              <a:rPr lang="en-US" dirty="0" err="1"/>
              <a:t>Bayazid</a:t>
            </a:r>
            <a:r>
              <a:rPr lang="en-US" dirty="0"/>
              <a:t> Protik - 1921085042 </a:t>
            </a:r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3D1AC-FFAF-4F35-82B5-EEB5DB0A2637}"/>
              </a:ext>
            </a:extLst>
          </p:cNvPr>
          <p:cNvSpPr txBox="1"/>
          <p:nvPr/>
        </p:nvSpPr>
        <p:spPr>
          <a:xfrm>
            <a:off x="1219200" y="4461934"/>
            <a:ext cx="9936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ideas to present as proposal: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Detection and analysis of Machine Learning techniques for maternal health risk assessment during pregnancy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358243-FCE8-4DCF-9119-B96B15A33A2C}"/>
              </a:ext>
            </a:extLst>
          </p:cNvPr>
          <p:cNvSpPr txBox="1"/>
          <p:nvPr/>
        </p:nvSpPr>
        <p:spPr>
          <a:xfrm>
            <a:off x="1083733" y="516467"/>
            <a:ext cx="1008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Maternal Health Risk assessment during pregnancy using Machine Learning Techniques.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0C307-1099-42E0-9D23-3B285E5A54E5}"/>
              </a:ext>
            </a:extLst>
          </p:cNvPr>
          <p:cNvSpPr txBox="1"/>
          <p:nvPr/>
        </p:nvSpPr>
        <p:spPr>
          <a:xfrm>
            <a:off x="1202267" y="1972733"/>
            <a:ext cx="99652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Problem Type: </a:t>
            </a:r>
            <a:r>
              <a:rPr lang="en-US" dirty="0"/>
              <a:t>Classification Problem – Can be specified as a binary Classification Problem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Prediction:</a:t>
            </a:r>
          </a:p>
          <a:p>
            <a:r>
              <a:rPr lang="en-US" dirty="0"/>
              <a:t>The system will predict the risk level/severity of health problem during the time of pregnancy.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How many classes?</a:t>
            </a:r>
          </a:p>
          <a:p>
            <a:r>
              <a:rPr lang="en-US" dirty="0"/>
              <a:t>Classification can be done in two class (Since Binary Classification Problem)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Name of the Classes:</a:t>
            </a:r>
          </a:p>
          <a:p>
            <a:r>
              <a:rPr lang="en-US" dirty="0"/>
              <a:t>High Risk &amp; Low Risk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Sample Size: </a:t>
            </a:r>
            <a:r>
              <a:rPr lang="en-US" dirty="0"/>
              <a:t>There are a total of 1205 samples in the dataset 1 so there are 1205 samples in total. In dataset 2 there are 1014 samples.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Features: </a:t>
            </a:r>
            <a:r>
              <a:rPr lang="en-US" dirty="0"/>
              <a:t>Number of Features in the dataset 1 are 11 &amp; in dataset 2 there are 6 features.</a:t>
            </a:r>
          </a:p>
        </p:txBody>
      </p:sp>
    </p:spTree>
    <p:extLst>
      <p:ext uri="{BB962C8B-B14F-4D97-AF65-F5344CB8AC3E}">
        <p14:creationId xmlns:p14="http://schemas.microsoft.com/office/powerpoint/2010/main" val="379787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085DCE-2002-4A85-BE6F-7CC9BB1D7AA3}"/>
              </a:ext>
            </a:extLst>
          </p:cNvPr>
          <p:cNvSpPr txBox="1"/>
          <p:nvPr/>
        </p:nvSpPr>
        <p:spPr>
          <a:xfrm>
            <a:off x="338667" y="330200"/>
            <a:ext cx="11489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Name of the Features of dataset 1 are: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Systolic BP,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Diastolic,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Body Temp,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BMI,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Previous Complications,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Preexisting Diabetes,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Gestational Diabetes,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Mental Health,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Heart Rate</a:t>
            </a: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Name of the features if Dataset 2: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Age,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Systolic BP,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Diastolic,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BS,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Body Temp,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BMI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17B2B-6D3D-4216-89BA-55288BE5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32" y="2329211"/>
            <a:ext cx="7574109" cy="372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5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88F7B-31FE-42F3-951B-717DD95BFDAB}"/>
              </a:ext>
            </a:extLst>
          </p:cNvPr>
          <p:cNvSpPr txBox="1"/>
          <p:nvPr/>
        </p:nvSpPr>
        <p:spPr>
          <a:xfrm>
            <a:off x="431800" y="313267"/>
            <a:ext cx="1132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Dataset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CFD4D-6906-426C-8794-C147EE862B39}"/>
              </a:ext>
            </a:extLst>
          </p:cNvPr>
          <p:cNvSpPr txBox="1"/>
          <p:nvPr/>
        </p:nvSpPr>
        <p:spPr>
          <a:xfrm>
            <a:off x="431800" y="1066800"/>
            <a:ext cx="1132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Maternal Health Risk Related dataset was collected from </a:t>
            </a:r>
            <a:r>
              <a:rPr lang="en-US" sz="2400" dirty="0" err="1"/>
              <a:t>Mendely</a:t>
            </a:r>
            <a:r>
              <a:rPr lang="en-US" sz="2400" dirty="0"/>
              <a:t> and UCI Public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194C4-1E38-4E4B-804F-B2128C2827FB}"/>
              </a:ext>
            </a:extLst>
          </p:cNvPr>
          <p:cNvSpPr txBox="1"/>
          <p:nvPr/>
        </p:nvSpPr>
        <p:spPr>
          <a:xfrm>
            <a:off x="431800" y="2128110"/>
            <a:ext cx="11328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Type : Public &amp; Open </a:t>
            </a:r>
            <a:r>
              <a:rPr lang="en-US" dirty="0" err="1"/>
              <a:t>Acess</a:t>
            </a:r>
            <a:r>
              <a:rPr lang="en-US" dirty="0"/>
              <a:t> dataset. The datasets are secure to use and access for the project</a:t>
            </a:r>
          </a:p>
          <a:p>
            <a:endParaRPr lang="en-US" dirty="0"/>
          </a:p>
          <a:p>
            <a:r>
              <a:rPr lang="en-US" dirty="0"/>
              <a:t>Datasets Contains Data on Bangladeshi Women.</a:t>
            </a:r>
          </a:p>
          <a:p>
            <a:endParaRPr lang="en-US" dirty="0"/>
          </a:p>
          <a:p>
            <a:r>
              <a:rPr lang="en-US" dirty="0"/>
              <a:t>Dataset 1 Link: </a:t>
            </a:r>
            <a:r>
              <a:rPr lang="en-US" dirty="0">
                <a:hlinkClick r:id="rId2"/>
              </a:rPr>
              <a:t>https://data.mendeley.com/datasets/p5w98dvbbk/1 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1 Publish Date: </a:t>
            </a:r>
            <a:r>
              <a:rPr lang="en-US" b="1" i="0" dirty="0">
                <a:effectLst/>
                <a:latin typeface="Nexus Sans"/>
              </a:rPr>
              <a:t>1 November 2024</a:t>
            </a:r>
          </a:p>
          <a:p>
            <a:endParaRPr lang="en-US" dirty="0">
              <a:solidFill>
                <a:srgbClr val="505050"/>
              </a:solidFill>
              <a:latin typeface="Nexus Sans"/>
            </a:endParaRPr>
          </a:p>
          <a:p>
            <a:r>
              <a:rPr lang="en-US" dirty="0"/>
              <a:t>Dataset 2 Link: </a:t>
            </a:r>
            <a:r>
              <a:rPr lang="en-US" dirty="0">
                <a:hlinkClick r:id="rId3"/>
              </a:rPr>
              <a:t>https://archive.ics.uci.edu/dataset/863/maternal+health+risk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Dataset 2 Publish Date: </a:t>
            </a:r>
            <a:r>
              <a:rPr lang="en-US" b="1" i="0" dirty="0">
                <a:effectLst/>
                <a:latin typeface="ui-sans-serif"/>
              </a:rPr>
              <a:t>14 August 2023</a:t>
            </a:r>
          </a:p>
        </p:txBody>
      </p:sp>
    </p:spTree>
    <p:extLst>
      <p:ext uri="{BB962C8B-B14F-4D97-AF65-F5344CB8AC3E}">
        <p14:creationId xmlns:p14="http://schemas.microsoft.com/office/powerpoint/2010/main" val="35453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CB557-4B73-4199-A65C-728E2C9C78E1}"/>
              </a:ext>
            </a:extLst>
          </p:cNvPr>
          <p:cNvSpPr txBox="1"/>
          <p:nvPr/>
        </p:nvSpPr>
        <p:spPr>
          <a:xfrm>
            <a:off x="304800" y="304800"/>
            <a:ext cx="1165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Recent Journal on this Topic: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FB9AA-53CE-49A5-A195-5053E9EED845}"/>
              </a:ext>
            </a:extLst>
          </p:cNvPr>
          <p:cNvSpPr txBox="1"/>
          <p:nvPr/>
        </p:nvSpPr>
        <p:spPr>
          <a:xfrm>
            <a:off x="423332" y="1049867"/>
            <a:ext cx="11540067" cy="525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Journal Name: </a:t>
            </a:r>
            <a:r>
              <a:rPr lang="en-US" sz="2400" dirty="0"/>
              <a:t>Scientific Reports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Link of the paper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https://www.nature.com/articles/s41598-024-71934-x</a:t>
            </a: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algn="l"/>
            <a:r>
              <a:rPr lang="en-US" sz="2400" dirty="0">
                <a:solidFill>
                  <a:srgbClr val="00B050"/>
                </a:solidFill>
              </a:rPr>
              <a:t>Paper Title</a:t>
            </a:r>
            <a:r>
              <a:rPr lang="en-US" sz="2400" dirty="0"/>
              <a:t>: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 machine learning framework for predicting maternal health risk during pregnancy</a:t>
            </a:r>
          </a:p>
          <a:p>
            <a:pPr algn="l"/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Published</a:t>
            </a:r>
            <a:r>
              <a:rPr lang="en-US" sz="2400" dirty="0"/>
              <a:t>: 14 September 2024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Novelty of the paper</a:t>
            </a:r>
            <a:r>
              <a:rPr lang="en-US" sz="2400" dirty="0"/>
              <a:t>: The study introduces QEML-MHRC, a novel ensemble machine learning approach that integrates four ensemble techniques (Boosting, Bagging, Stacking, and Voting) to improve maternal health risk prediction. Unlike previous work, the study emphasizes class-wise performance evaluation for multi-class classification problems, ensuring better handling of imbalanced datasets.</a:t>
            </a:r>
          </a:p>
        </p:txBody>
      </p:sp>
    </p:spTree>
    <p:extLst>
      <p:ext uri="{BB962C8B-B14F-4D97-AF65-F5344CB8AC3E}">
        <p14:creationId xmlns:p14="http://schemas.microsoft.com/office/powerpoint/2010/main" val="12532281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435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Nexus Sans</vt:lpstr>
      <vt:lpstr>Segoe UI Historic</vt:lpstr>
      <vt:lpstr>Times New Roman</vt:lpstr>
      <vt:lpstr>ui-sans-serif</vt:lpstr>
      <vt:lpstr>Retrospect</vt:lpstr>
      <vt:lpstr>Proposal Presentation CSE440 Section 1 Group 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Presentaion CSE445 Section 2 Group 1</dc:title>
  <dc:creator>Yh Sunny</dc:creator>
  <cp:lastModifiedBy>Baizid dewan</cp:lastModifiedBy>
  <cp:revision>16</cp:revision>
  <dcterms:created xsi:type="dcterms:W3CDTF">2025-02-15T17:50:11Z</dcterms:created>
  <dcterms:modified xsi:type="dcterms:W3CDTF">2025-02-24T17:07:28Z</dcterms:modified>
</cp:coreProperties>
</file>