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6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965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685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03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5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73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39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CFA6B0-23CE-41D6-9742-FA30CEB96531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0F5AEB-B431-48B2-910F-0201EFF59D94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477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2DD4-7F8D-466A-94E1-AD7FEC2D3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Kedutaan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81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35AD-3D29-4376-9BA6-BA651D8E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r>
              <a:rPr lang="en-ID" sz="3200" dirty="0" err="1"/>
              <a:t>Menurut</a:t>
            </a:r>
            <a:r>
              <a:rPr lang="en-ID" sz="3200" dirty="0"/>
              <a:t> </a:t>
            </a:r>
            <a:r>
              <a:rPr lang="en-ID" sz="3200" dirty="0" err="1"/>
              <a:t>Kamus</a:t>
            </a:r>
            <a:r>
              <a:rPr lang="en-ID" sz="3200" dirty="0"/>
              <a:t> </a:t>
            </a:r>
            <a:r>
              <a:rPr lang="en-ID" sz="3200" dirty="0" err="1"/>
              <a:t>Besar</a:t>
            </a:r>
            <a:r>
              <a:rPr lang="en-ID" sz="3200" dirty="0"/>
              <a:t> Bahasa Indonesia, </a:t>
            </a:r>
            <a:r>
              <a:rPr lang="en-ID" sz="3200" dirty="0" err="1"/>
              <a:t>duta</a:t>
            </a:r>
            <a:r>
              <a:rPr lang="en-ID" sz="3200" dirty="0"/>
              <a:t> </a:t>
            </a:r>
            <a:r>
              <a:rPr lang="en-ID" sz="3200" dirty="0" err="1"/>
              <a:t>adalah</a:t>
            </a:r>
            <a:r>
              <a:rPr lang="en-ID" sz="3200" dirty="0"/>
              <a:t> orang yang </a:t>
            </a:r>
            <a:r>
              <a:rPr lang="en-ID" sz="3200" dirty="0" err="1"/>
              <a:t>mewakili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negara di negara lain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mengurus</a:t>
            </a:r>
            <a:r>
              <a:rPr lang="en-ID" sz="3200" dirty="0"/>
              <a:t> </a:t>
            </a:r>
            <a:r>
              <a:rPr lang="en-ID" sz="3200" dirty="0" err="1"/>
              <a:t>kepentingan</a:t>
            </a:r>
            <a:r>
              <a:rPr lang="en-ID" sz="3200" dirty="0"/>
              <a:t> negara yang </a:t>
            </a:r>
            <a:r>
              <a:rPr lang="en-ID" sz="3200" dirty="0" err="1"/>
              <a:t>diwakilinya</a:t>
            </a:r>
            <a:r>
              <a:rPr lang="en-ID" sz="3200" dirty="0"/>
              <a:t>, </a:t>
            </a:r>
            <a:r>
              <a:rPr lang="en-ID" sz="3200" dirty="0" err="1"/>
              <a:t>membantu</a:t>
            </a:r>
            <a:r>
              <a:rPr lang="en-ID" sz="3200" dirty="0"/>
              <a:t> dan </a:t>
            </a:r>
            <a:r>
              <a:rPr lang="en-ID" sz="3200" dirty="0" err="1"/>
              <a:t>melindungi</a:t>
            </a:r>
            <a:r>
              <a:rPr lang="en-ID" sz="3200" dirty="0"/>
              <a:t> </a:t>
            </a:r>
            <a:r>
              <a:rPr lang="en-ID" sz="3200" dirty="0" err="1"/>
              <a:t>warga</a:t>
            </a:r>
            <a:r>
              <a:rPr lang="en-ID" sz="3200" dirty="0"/>
              <a:t> </a:t>
            </a:r>
            <a:r>
              <a:rPr lang="en-ID" sz="3200" dirty="0" err="1"/>
              <a:t>negaranya</a:t>
            </a:r>
            <a:r>
              <a:rPr lang="en-ID" sz="3200" dirty="0"/>
              <a:t> yang </a:t>
            </a:r>
            <a:r>
              <a:rPr lang="en-ID" sz="3200" dirty="0" err="1"/>
              <a:t>tinggal</a:t>
            </a:r>
            <a:r>
              <a:rPr lang="en-ID" sz="3200" dirty="0"/>
              <a:t> di negara </a:t>
            </a:r>
            <a:r>
              <a:rPr lang="en-ID" sz="3200" dirty="0" err="1"/>
              <a:t>itu</a:t>
            </a:r>
            <a:r>
              <a:rPr lang="en-ID" sz="3200" dirty="0"/>
              <a:t>, dan </a:t>
            </a:r>
            <a:r>
              <a:rPr lang="en-ID" sz="3200" dirty="0" err="1"/>
              <a:t>sebagainya</a:t>
            </a:r>
            <a:r>
              <a:rPr lang="en-ID" sz="3200" dirty="0"/>
              <a:t>.</a:t>
            </a:r>
          </a:p>
          <a:p>
            <a:r>
              <a:rPr lang="en-ID" sz="3200" dirty="0"/>
              <a:t>Akan </a:t>
            </a:r>
            <a:r>
              <a:rPr lang="en-ID" sz="3200" dirty="0" err="1"/>
              <a:t>tetapi</a:t>
            </a:r>
            <a:r>
              <a:rPr lang="en-ID" sz="3200" dirty="0"/>
              <a:t>, Di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Kampus</a:t>
            </a:r>
            <a:r>
              <a:rPr lang="en-ID" sz="3200" dirty="0"/>
              <a:t> Universitas Islam Malang Duta </a:t>
            </a:r>
            <a:r>
              <a:rPr lang="en-ID" sz="3200" dirty="0" err="1"/>
              <a:t>ialah</a:t>
            </a:r>
            <a:r>
              <a:rPr lang="en-ID" sz="3200" dirty="0"/>
              <a:t> orang yang </a:t>
            </a:r>
            <a:r>
              <a:rPr lang="en-ID" sz="3200" dirty="0" err="1"/>
              <a:t>mewakili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Civitas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mengurus</a:t>
            </a:r>
            <a:r>
              <a:rPr lang="en-ID" sz="3200" dirty="0"/>
              <a:t> </a:t>
            </a:r>
            <a:r>
              <a:rPr lang="en-ID" sz="3200" dirty="0" err="1"/>
              <a:t>kepentingan</a:t>
            </a:r>
            <a:r>
              <a:rPr lang="en-ID" sz="3200" dirty="0"/>
              <a:t> acara yang </a:t>
            </a:r>
            <a:r>
              <a:rPr lang="en-ID" sz="3200" dirty="0" err="1"/>
              <a:t>berlangsung</a:t>
            </a:r>
            <a:r>
              <a:rPr lang="en-ID" sz="3200" dirty="0"/>
              <a:t> di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kampus</a:t>
            </a:r>
            <a:r>
              <a:rPr lang="en-ID" sz="32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4237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B9F5-0765-42A2-BE4E-CB9C5F5B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136" y="1252330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Duta </a:t>
            </a:r>
            <a:r>
              <a:rPr lang="en-US" sz="3200" dirty="0" err="1"/>
              <a:t>Kampus</a:t>
            </a:r>
            <a:r>
              <a:rPr lang="en-US" sz="3200" dirty="0"/>
              <a:t> Universitas Malang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mengatur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acara yang </a:t>
            </a:r>
            <a:r>
              <a:rPr lang="en-US" sz="3200" dirty="0" err="1"/>
              <a:t>terjadi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kampus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,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tetapi</a:t>
            </a:r>
            <a:r>
              <a:rPr lang="en-US" sz="3200" dirty="0"/>
              <a:t> </a:t>
            </a:r>
            <a:r>
              <a:rPr lang="en-US" sz="3200" dirty="0" err="1"/>
              <a:t>baru-baru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Duta </a:t>
            </a:r>
            <a:r>
              <a:rPr lang="en-US" sz="3200" dirty="0" err="1"/>
              <a:t>Kampus</a:t>
            </a:r>
            <a:r>
              <a:rPr lang="en-US" sz="3200" dirty="0"/>
              <a:t> Universitas Islam Malang </a:t>
            </a:r>
            <a:r>
              <a:rPr lang="en-US" sz="3200" dirty="0" err="1"/>
              <a:t>ini</a:t>
            </a:r>
            <a:r>
              <a:rPr lang="en-US" sz="3200" dirty="0"/>
              <a:t> juga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mendirikan</a:t>
            </a:r>
            <a:r>
              <a:rPr lang="en-US" sz="3200" dirty="0"/>
              <a:t> Event Organizer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mengembangkan</a:t>
            </a:r>
            <a:r>
              <a:rPr lang="en-US" sz="3200" dirty="0"/>
              <a:t> </a:t>
            </a:r>
            <a:r>
              <a:rPr lang="en-US" sz="3200" dirty="0" err="1"/>
              <a:t>bakat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Duta </a:t>
            </a:r>
            <a:r>
              <a:rPr lang="en-US" sz="3200" dirty="0" err="1"/>
              <a:t>Kampus</a:t>
            </a:r>
            <a:r>
              <a:rPr lang="en-US" sz="3200" dirty="0"/>
              <a:t> di dunia </a:t>
            </a:r>
            <a:r>
              <a:rPr lang="en-US" sz="3200" dirty="0" err="1"/>
              <a:t>Entertaint</a:t>
            </a:r>
            <a:r>
              <a:rPr lang="en-US" sz="3200" dirty="0"/>
              <a:t>, </a:t>
            </a:r>
            <a:r>
              <a:rPr lang="en-US" sz="3200" dirty="0" err="1"/>
              <a:t>Tak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Duta </a:t>
            </a:r>
            <a:r>
              <a:rPr lang="en-US" sz="3200" dirty="0" err="1"/>
              <a:t>Kampus</a:t>
            </a:r>
            <a:r>
              <a:rPr lang="en-US" sz="3200" dirty="0"/>
              <a:t> Universitas Islam Malang </a:t>
            </a:r>
            <a:r>
              <a:rPr lang="en-US" sz="3200" dirty="0" err="1"/>
              <a:t>ini</a:t>
            </a:r>
            <a:r>
              <a:rPr lang="en-US" sz="3200" dirty="0"/>
              <a:t> juga </a:t>
            </a:r>
            <a:r>
              <a:rPr lang="en-US" sz="3200" dirty="0" err="1"/>
              <a:t>merupakan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Unit </a:t>
            </a:r>
            <a:r>
              <a:rPr lang="en-US" sz="3200" dirty="0" err="1"/>
              <a:t>Kreativitas</a:t>
            </a:r>
            <a:r>
              <a:rPr lang="en-US" sz="3200" dirty="0"/>
              <a:t> </a:t>
            </a:r>
            <a:r>
              <a:rPr lang="en-US" sz="3200" dirty="0" err="1"/>
              <a:t>Mahasiswa</a:t>
            </a:r>
            <a:r>
              <a:rPr lang="en-US" sz="3200" dirty="0"/>
              <a:t> yang </a:t>
            </a:r>
            <a:r>
              <a:rPr lang="en-US" sz="3200" dirty="0" err="1"/>
              <a:t>sering</a:t>
            </a:r>
            <a:r>
              <a:rPr lang="en-US" sz="3200" dirty="0"/>
              <a:t> kali </a:t>
            </a:r>
            <a:r>
              <a:rPr lang="en-US" sz="3200" dirty="0" err="1"/>
              <a:t>ikut</a:t>
            </a:r>
            <a:r>
              <a:rPr lang="en-US" sz="3200" dirty="0"/>
              <a:t> </a:t>
            </a:r>
            <a:r>
              <a:rPr lang="en-US" sz="3200" dirty="0" err="1"/>
              <a:t>andil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acara-acara </a:t>
            </a:r>
            <a:r>
              <a:rPr lang="en-US" sz="3200" dirty="0" err="1"/>
              <a:t>penting</a:t>
            </a:r>
            <a:r>
              <a:rPr lang="en-US" sz="3200" dirty="0"/>
              <a:t> di </a:t>
            </a:r>
            <a:r>
              <a:rPr lang="en-US" sz="3200" dirty="0" err="1"/>
              <a:t>Kampus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51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C4A3-5529-466D-95E6-0BD799BD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391478"/>
            <a:ext cx="3101007" cy="4917882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BRAIN ( CERDAS )</a:t>
            </a:r>
          </a:p>
          <a:p>
            <a:pPr marL="0" indent="0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di dunia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bodoh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di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..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kebodohan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negara, </a:t>
            </a:r>
            <a:r>
              <a:rPr lang="en-US" dirty="0" err="1"/>
              <a:t>mempersulit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orang yang </a:t>
            </a:r>
            <a:r>
              <a:rPr lang="en-US" dirty="0" err="1"/>
              <a:t>diajak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nyambung</a:t>
            </a:r>
            <a:r>
              <a:rPr lang="en-US" dirty="0"/>
              <a:t>, </a:t>
            </a:r>
            <a:r>
              <a:rPr lang="en-US" dirty="0" err="1"/>
              <a:t>pokoknya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. </a:t>
            </a:r>
            <a:r>
              <a:rPr lang="en-US" dirty="0" err="1"/>
              <a:t>Makanya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oleh orang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dan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berumur</a:t>
            </a:r>
            <a:r>
              <a:rPr lang="en-US" dirty="0"/>
              <a:t> 5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TK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sebaya</a:t>
            </a:r>
            <a:r>
              <a:rPr lang="en-US" dirty="0"/>
              <a:t> dan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temen-temen</a:t>
            </a:r>
            <a:r>
              <a:rPr lang="en-US" dirty="0"/>
              <a:t> </a:t>
            </a:r>
            <a:r>
              <a:rPr lang="en-US" dirty="0" err="1"/>
              <a:t>sebaya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pun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juga </a:t>
            </a:r>
            <a:r>
              <a:rPr lang="en-US" dirty="0" err="1"/>
              <a:t>begitu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Tuntunlah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negeri </a:t>
            </a:r>
            <a:r>
              <a:rPr lang="en-US" dirty="0" err="1"/>
              <a:t>Cina</a:t>
            </a:r>
            <a:r>
              <a:rPr lang="en-US" dirty="0"/>
              <a:t>.” </a:t>
            </a:r>
            <a:r>
              <a:rPr lang="en-US" dirty="0" err="1"/>
              <a:t>Pepatah</a:t>
            </a:r>
            <a:r>
              <a:rPr lang="en-US" dirty="0"/>
              <a:t> yang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WOW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pertanda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negeri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negeri.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. </a:t>
            </a:r>
            <a:r>
              <a:rPr lang="en-US" dirty="0" err="1"/>
              <a:t>Belajar</a:t>
            </a:r>
            <a:r>
              <a:rPr lang="en-US" dirty="0"/>
              <a:t>-</a:t>
            </a:r>
            <a:r>
              <a:rPr lang="en-US" dirty="0" err="1"/>
              <a:t>belajar</a:t>
            </a:r>
            <a:r>
              <a:rPr lang="en-US" dirty="0"/>
              <a:t>-dan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agar </a:t>
            </a:r>
            <a:r>
              <a:rPr lang="en-US" dirty="0" err="1"/>
              <a:t>kelak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dan </a:t>
            </a:r>
            <a:r>
              <a:rPr lang="en-US" dirty="0" err="1"/>
              <a:t>membanggakan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orang lain.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EA36A-5CA5-45B8-8F4A-395D3E5C6D36}"/>
              </a:ext>
            </a:extLst>
          </p:cNvPr>
          <p:cNvSpPr txBox="1"/>
          <p:nvPr/>
        </p:nvSpPr>
        <p:spPr>
          <a:xfrm>
            <a:off x="4545496" y="1364973"/>
            <a:ext cx="3101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BEAUTY ( CANTIK LUAR DALAM )</a:t>
            </a:r>
          </a:p>
          <a:p>
            <a:r>
              <a:rPr lang="en-ID" sz="1200" dirty="0" err="1"/>
              <a:t>Cantik</a:t>
            </a:r>
            <a:r>
              <a:rPr lang="en-ID" sz="1200" dirty="0"/>
              <a:t> </a:t>
            </a:r>
            <a:r>
              <a:rPr lang="en-ID" sz="1200" dirty="0" err="1"/>
              <a:t>sebenarnya</a:t>
            </a:r>
            <a:r>
              <a:rPr lang="en-ID" sz="1200" dirty="0"/>
              <a:t> </a:t>
            </a:r>
            <a:r>
              <a:rPr lang="en-ID" sz="1200" dirty="0" err="1"/>
              <a:t>bukan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pada </a:t>
            </a:r>
            <a:r>
              <a:rPr lang="en-ID" sz="1200" dirty="0" err="1"/>
              <a:t>wajah</a:t>
            </a:r>
            <a:r>
              <a:rPr lang="en-ID" sz="1200" dirty="0"/>
              <a:t> </a:t>
            </a:r>
            <a:r>
              <a:rPr lang="en-ID" sz="1200" dirty="0" err="1"/>
              <a:t>saja</a:t>
            </a:r>
            <a:r>
              <a:rPr lang="en-ID" sz="1200" dirty="0"/>
              <a:t>, </a:t>
            </a:r>
            <a:r>
              <a:rPr lang="en-ID" sz="1200" dirty="0" err="1"/>
              <a:t>tetapi</a:t>
            </a:r>
            <a:r>
              <a:rPr lang="en-ID" sz="1200" dirty="0"/>
              <a:t> </a:t>
            </a:r>
            <a:r>
              <a:rPr lang="en-ID" sz="1200" dirty="0" err="1"/>
              <a:t>cantik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dipakai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hati</a:t>
            </a:r>
            <a:r>
              <a:rPr lang="en-ID" sz="1200" dirty="0"/>
              <a:t> dan </a:t>
            </a:r>
            <a:r>
              <a:rPr lang="en-ID" sz="1200" dirty="0" err="1"/>
              <a:t>jiwa</a:t>
            </a:r>
            <a:r>
              <a:rPr lang="en-ID" sz="1200" dirty="0"/>
              <a:t> </a:t>
            </a:r>
            <a:r>
              <a:rPr lang="en-ID" sz="1200" dirty="0" err="1"/>
              <a:t>seseorang</a:t>
            </a:r>
            <a:r>
              <a:rPr lang="en-ID" sz="1200" dirty="0"/>
              <a:t>. Buat </a:t>
            </a:r>
            <a:r>
              <a:rPr lang="en-ID" sz="1200" dirty="0" err="1"/>
              <a:t>apa</a:t>
            </a:r>
            <a:r>
              <a:rPr lang="en-ID" sz="1200" dirty="0"/>
              <a:t> </a:t>
            </a:r>
            <a:r>
              <a:rPr lang="en-ID" sz="1200" dirty="0" err="1"/>
              <a:t>kalau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cantik</a:t>
            </a:r>
            <a:r>
              <a:rPr lang="en-ID" sz="1200" dirty="0"/>
              <a:t> </a:t>
            </a:r>
            <a:r>
              <a:rPr lang="en-ID" sz="1200" dirty="0" err="1"/>
              <a:t>muka</a:t>
            </a:r>
            <a:r>
              <a:rPr lang="en-ID" sz="1200" dirty="0"/>
              <a:t> </a:t>
            </a:r>
            <a:r>
              <a:rPr lang="en-ID" sz="1200" dirty="0" err="1"/>
              <a:t>tetapi</a:t>
            </a:r>
            <a:r>
              <a:rPr lang="en-ID" sz="1200" dirty="0"/>
              <a:t> </a:t>
            </a:r>
            <a:r>
              <a:rPr lang="en-ID" sz="1200" dirty="0" err="1"/>
              <a:t>hati</a:t>
            </a:r>
            <a:r>
              <a:rPr lang="en-ID" sz="1200" dirty="0"/>
              <a:t> dan </a:t>
            </a:r>
            <a:r>
              <a:rPr lang="en-ID" sz="1200" dirty="0" err="1"/>
              <a:t>jiwa</a:t>
            </a:r>
            <a:r>
              <a:rPr lang="en-ID" sz="1200" dirty="0"/>
              <a:t> </a:t>
            </a:r>
            <a:r>
              <a:rPr lang="en-ID" sz="1200" dirty="0" err="1"/>
              <a:t>nya</a:t>
            </a:r>
            <a:r>
              <a:rPr lang="en-ID" sz="1200" dirty="0"/>
              <a:t> </a:t>
            </a:r>
            <a:r>
              <a:rPr lang="en-ID" sz="1200" dirty="0" err="1"/>
              <a:t>jelek</a:t>
            </a:r>
            <a:r>
              <a:rPr lang="en-ID" sz="1200" dirty="0"/>
              <a:t>.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puteri</a:t>
            </a:r>
            <a:r>
              <a:rPr lang="en-ID" sz="1200" dirty="0"/>
              <a:t>, </a:t>
            </a:r>
            <a:r>
              <a:rPr lang="en-ID" sz="1200" dirty="0" err="1"/>
              <a:t>kecantikan</a:t>
            </a:r>
            <a:r>
              <a:rPr lang="en-ID" sz="1200" dirty="0"/>
              <a:t> </a:t>
            </a:r>
            <a:r>
              <a:rPr lang="en-ID" sz="1200" dirty="0" err="1"/>
              <a:t>sangat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prioritas</a:t>
            </a:r>
            <a:r>
              <a:rPr lang="en-ID" sz="1200" dirty="0"/>
              <a:t>,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dilihat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adanya</a:t>
            </a:r>
            <a:r>
              <a:rPr lang="en-ID" sz="1200" dirty="0"/>
              <a:t> make up </a:t>
            </a:r>
            <a:r>
              <a:rPr lang="en-ID" sz="1200" dirty="0" err="1"/>
              <a:t>dijual</a:t>
            </a:r>
            <a:r>
              <a:rPr lang="en-ID" sz="1200" dirty="0"/>
              <a:t> </a:t>
            </a:r>
            <a:r>
              <a:rPr lang="en-ID" sz="1200" dirty="0" err="1"/>
              <a:t>dipasaran</a:t>
            </a:r>
            <a:r>
              <a:rPr lang="en-ID" sz="1200" dirty="0"/>
              <a:t>. </a:t>
            </a:r>
            <a:r>
              <a:rPr lang="en-ID" sz="1200" dirty="0" err="1"/>
              <a:t>Apabila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</a:t>
            </a:r>
            <a:r>
              <a:rPr lang="en-ID" sz="1200" dirty="0" err="1"/>
              <a:t>puteri</a:t>
            </a:r>
            <a:r>
              <a:rPr lang="en-ID" sz="1200" dirty="0"/>
              <a:t>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mengalami</a:t>
            </a:r>
            <a:r>
              <a:rPr lang="en-ID" sz="1200" dirty="0"/>
              <a:t> </a:t>
            </a:r>
            <a:r>
              <a:rPr lang="en-ID" sz="1200" dirty="0" err="1"/>
              <a:t>puber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kecantikan</a:t>
            </a:r>
            <a:r>
              <a:rPr lang="en-ID" sz="1200" dirty="0"/>
              <a:t> </a:t>
            </a:r>
            <a:r>
              <a:rPr lang="en-ID" sz="1200" dirty="0" err="1"/>
              <a:t>pasti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kepo</a:t>
            </a:r>
            <a:r>
              <a:rPr lang="en-ID" sz="1200" dirty="0"/>
              <a:t>, </a:t>
            </a:r>
            <a:r>
              <a:rPr lang="en-ID" sz="1200" dirty="0" err="1"/>
              <a:t>ntah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make up </a:t>
            </a:r>
            <a:r>
              <a:rPr lang="en-ID" sz="1200" dirty="0" err="1"/>
              <a:t>alami</a:t>
            </a:r>
            <a:r>
              <a:rPr lang="en-ID" sz="1200" dirty="0"/>
              <a:t> </a:t>
            </a:r>
            <a:r>
              <a:rPr lang="en-ID" sz="1200" dirty="0" err="1"/>
              <a:t>ataupun</a:t>
            </a:r>
            <a:r>
              <a:rPr lang="en-ID" sz="1200" dirty="0"/>
              <a:t> make up non </a:t>
            </a:r>
            <a:r>
              <a:rPr lang="en-ID" sz="1200" dirty="0" err="1"/>
              <a:t>alami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dicoba</a:t>
            </a:r>
            <a:r>
              <a:rPr lang="en-ID" sz="1200" dirty="0"/>
              <a:t> </a:t>
            </a:r>
            <a:r>
              <a:rPr lang="en-ID" sz="1200" dirty="0" err="1"/>
              <a:t>sampai</a:t>
            </a:r>
            <a:r>
              <a:rPr lang="en-ID" sz="1200" dirty="0"/>
              <a:t> </a:t>
            </a:r>
            <a:r>
              <a:rPr lang="en-ID" sz="1200" dirty="0" err="1"/>
              <a:t>menemukan</a:t>
            </a:r>
            <a:r>
              <a:rPr lang="en-ID" sz="1200" dirty="0"/>
              <a:t> make up yang </a:t>
            </a:r>
            <a:r>
              <a:rPr lang="en-ID" sz="1200" dirty="0" err="1"/>
              <a:t>cocok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kulit</a:t>
            </a:r>
            <a:r>
              <a:rPr lang="en-ID" sz="1200" dirty="0"/>
              <a:t> </a:t>
            </a:r>
            <a:r>
              <a:rPr lang="en-ID" sz="1200" dirty="0" err="1"/>
              <a:t>wajah</a:t>
            </a:r>
            <a:r>
              <a:rPr lang="en-ID" sz="1200" dirty="0"/>
              <a:t>.  </a:t>
            </a:r>
            <a:r>
              <a:rPr lang="en-ID" sz="1200" dirty="0" err="1"/>
              <a:t>Nggak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mempercantik</a:t>
            </a:r>
            <a:r>
              <a:rPr lang="en-ID" sz="1200" dirty="0"/>
              <a:t> </a:t>
            </a:r>
            <a:r>
              <a:rPr lang="en-ID" sz="1200" dirty="0" err="1"/>
              <a:t>muka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make up </a:t>
            </a:r>
            <a:r>
              <a:rPr lang="en-ID" sz="1200" dirty="0" err="1"/>
              <a:t>apapun</a:t>
            </a:r>
            <a:r>
              <a:rPr lang="en-ID" sz="1200" dirty="0"/>
              <a:t>, </a:t>
            </a:r>
            <a:r>
              <a:rPr lang="en-ID" sz="1200" dirty="0" err="1"/>
              <a:t>karena</a:t>
            </a:r>
            <a:r>
              <a:rPr lang="en-ID" sz="1200" dirty="0"/>
              <a:t> </a:t>
            </a:r>
            <a:r>
              <a:rPr lang="en-ID" sz="1200" dirty="0" err="1"/>
              <a:t>menurut</a:t>
            </a:r>
            <a:r>
              <a:rPr lang="en-ID" sz="1200" dirty="0"/>
              <a:t> </a:t>
            </a:r>
            <a:r>
              <a:rPr lang="en-ID" sz="1200" dirty="0" err="1"/>
              <a:t>gue</a:t>
            </a:r>
            <a:r>
              <a:rPr lang="en-ID" sz="1200" dirty="0"/>
              <a:t> </a:t>
            </a:r>
            <a:r>
              <a:rPr lang="en-ID" sz="1200" dirty="0" err="1"/>
              <a:t>kalau</a:t>
            </a:r>
            <a:r>
              <a:rPr lang="en-ID" sz="1200" dirty="0"/>
              <a:t> </a:t>
            </a:r>
            <a:r>
              <a:rPr lang="en-ID" sz="1200" dirty="0" err="1"/>
              <a:t>cantik</a:t>
            </a:r>
            <a:r>
              <a:rPr lang="en-ID" sz="1200" dirty="0"/>
              <a:t> </a:t>
            </a:r>
            <a:r>
              <a:rPr lang="en-ID" sz="1200" dirty="0" err="1"/>
              <a:t>kan</a:t>
            </a:r>
            <a:r>
              <a:rPr lang="en-ID" sz="1200" dirty="0"/>
              <a:t> </a:t>
            </a:r>
            <a:r>
              <a:rPr lang="en-ID" sz="1200" dirty="0" err="1"/>
              <a:t>enak</a:t>
            </a:r>
            <a:r>
              <a:rPr lang="en-ID" sz="1200" dirty="0"/>
              <a:t> buat </a:t>
            </a:r>
            <a:r>
              <a:rPr lang="en-ID" sz="1200" dirty="0" err="1"/>
              <a:t>dilihat</a:t>
            </a:r>
            <a:r>
              <a:rPr lang="en-ID" sz="1200" dirty="0"/>
              <a:t>. </a:t>
            </a:r>
            <a:r>
              <a:rPr lang="en-ID" sz="1200" dirty="0" err="1"/>
              <a:t>Lebih</a:t>
            </a:r>
            <a:r>
              <a:rPr lang="en-ID" sz="1200" dirty="0"/>
              <a:t> fresh dan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menarik</a:t>
            </a:r>
            <a:r>
              <a:rPr lang="en-ID" sz="1200" dirty="0"/>
              <a:t> </a:t>
            </a:r>
            <a:r>
              <a:rPr lang="en-ID" sz="1200" dirty="0" err="1"/>
              <a:t>gitu</a:t>
            </a:r>
            <a:r>
              <a:rPr lang="en-ID" sz="1200" dirty="0"/>
              <a:t>.. </a:t>
            </a:r>
            <a:r>
              <a:rPr lang="en-ID" sz="1200" dirty="0" err="1"/>
              <a:t>tapi</a:t>
            </a:r>
            <a:r>
              <a:rPr lang="en-ID" sz="1200" dirty="0"/>
              <a:t> </a:t>
            </a:r>
            <a:r>
              <a:rPr lang="en-ID" sz="1200" dirty="0" err="1"/>
              <a:t>mbok</a:t>
            </a:r>
            <a:r>
              <a:rPr lang="en-ID" sz="1200" dirty="0"/>
              <a:t> </a:t>
            </a:r>
            <a:r>
              <a:rPr lang="en-ID" sz="1200" dirty="0" err="1"/>
              <a:t>jangan</a:t>
            </a:r>
            <a:r>
              <a:rPr lang="en-ID" sz="1200" dirty="0"/>
              <a:t> </a:t>
            </a:r>
            <a:r>
              <a:rPr lang="en-ID" sz="1200" dirty="0" err="1"/>
              <a:t>menor-menor</a:t>
            </a:r>
            <a:r>
              <a:rPr lang="en-ID" sz="1200" dirty="0"/>
              <a:t> </a:t>
            </a:r>
            <a:r>
              <a:rPr lang="en-ID" sz="1200" dirty="0" err="1"/>
              <a:t>amat</a:t>
            </a:r>
            <a:r>
              <a:rPr lang="en-ID" sz="1200" dirty="0"/>
              <a:t>- </a:t>
            </a:r>
            <a:r>
              <a:rPr lang="en-ID" sz="1200" dirty="0" err="1"/>
              <a:t>sewajar</a:t>
            </a:r>
            <a:r>
              <a:rPr lang="en-ID" sz="1200" dirty="0"/>
              <a:t> </a:t>
            </a:r>
            <a:r>
              <a:rPr lang="en-ID" sz="1200" dirty="0" err="1"/>
              <a:t>nya</a:t>
            </a:r>
            <a:r>
              <a:rPr lang="en-ID" sz="1200" dirty="0"/>
              <a:t> </a:t>
            </a:r>
            <a:r>
              <a:rPr lang="en-ID" sz="1200" dirty="0" err="1"/>
              <a:t>saja</a:t>
            </a:r>
            <a:r>
              <a:rPr lang="en-ID" sz="1200" dirty="0"/>
              <a:t>.</a:t>
            </a:r>
          </a:p>
          <a:p>
            <a:endParaRPr lang="en-ID" sz="1200" dirty="0"/>
          </a:p>
          <a:p>
            <a:r>
              <a:rPr lang="en-ID" sz="1200" dirty="0" err="1"/>
              <a:t>Selain</a:t>
            </a:r>
            <a:r>
              <a:rPr lang="en-ID" sz="1200" dirty="0"/>
              <a:t> </a:t>
            </a:r>
            <a:r>
              <a:rPr lang="en-ID" sz="1200" dirty="0" err="1"/>
              <a:t>mempercantik</a:t>
            </a:r>
            <a:r>
              <a:rPr lang="en-ID" sz="1200" dirty="0"/>
              <a:t> </a:t>
            </a:r>
            <a:r>
              <a:rPr lang="en-ID" sz="1200" dirty="0" err="1"/>
              <a:t>muka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make up, </a:t>
            </a:r>
            <a:r>
              <a:rPr lang="en-ID" sz="1200" dirty="0" err="1"/>
              <a:t>seorang</a:t>
            </a:r>
            <a:r>
              <a:rPr lang="en-ID" sz="1200" dirty="0"/>
              <a:t> </a:t>
            </a:r>
            <a:r>
              <a:rPr lang="en-ID" sz="1200" dirty="0" err="1"/>
              <a:t>puteri</a:t>
            </a:r>
            <a:r>
              <a:rPr lang="en-ID" sz="1200" dirty="0"/>
              <a:t> juga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cantik</a:t>
            </a:r>
            <a:r>
              <a:rPr lang="en-ID" sz="1200" dirty="0"/>
              <a:t> </a:t>
            </a:r>
            <a:r>
              <a:rPr lang="en-ID" sz="1200" dirty="0" err="1"/>
              <a:t>hati</a:t>
            </a:r>
            <a:r>
              <a:rPr lang="en-ID" sz="1200" dirty="0"/>
              <a:t> dan </a:t>
            </a:r>
            <a:r>
              <a:rPr lang="en-ID" sz="1200" dirty="0" err="1"/>
              <a:t>jiwanya</a:t>
            </a:r>
            <a:r>
              <a:rPr lang="en-ID" sz="1200" dirty="0"/>
              <a:t>.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caranya</a:t>
            </a:r>
            <a:r>
              <a:rPr lang="en-ID" sz="1200" dirty="0"/>
              <a:t>? </a:t>
            </a:r>
            <a:r>
              <a:rPr lang="en-ID" sz="1200" dirty="0" err="1"/>
              <a:t>Kalau</a:t>
            </a:r>
            <a:r>
              <a:rPr lang="en-ID" sz="1200" dirty="0"/>
              <a:t> </a:t>
            </a:r>
            <a:r>
              <a:rPr lang="en-ID" sz="1200" dirty="0" err="1"/>
              <a:t>menurut</a:t>
            </a:r>
            <a:r>
              <a:rPr lang="en-ID" sz="1200" dirty="0"/>
              <a:t> </a:t>
            </a:r>
            <a:r>
              <a:rPr lang="en-ID" sz="1200" dirty="0" err="1"/>
              <a:t>pendapat</a:t>
            </a:r>
            <a:r>
              <a:rPr lang="en-ID" sz="1200" dirty="0"/>
              <a:t> </a:t>
            </a:r>
            <a:r>
              <a:rPr lang="en-ID" sz="1200" dirty="0" err="1"/>
              <a:t>saya</a:t>
            </a:r>
            <a:r>
              <a:rPr lang="en-ID" sz="1200" dirty="0"/>
              <a:t>, </a:t>
            </a:r>
            <a:r>
              <a:rPr lang="en-ID" sz="1200" dirty="0" err="1"/>
              <a:t>seorang</a:t>
            </a:r>
            <a:r>
              <a:rPr lang="en-ID" sz="1200" dirty="0"/>
              <a:t> </a:t>
            </a:r>
            <a:r>
              <a:rPr lang="en-ID" sz="1200" dirty="0" err="1"/>
              <a:t>puteri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yang </a:t>
            </a:r>
            <a:r>
              <a:rPr lang="en-ID" sz="1200" dirty="0" err="1"/>
              <a:t>positif</a:t>
            </a:r>
            <a:r>
              <a:rPr lang="en-ID" sz="1200" dirty="0"/>
              <a:t>, </a:t>
            </a:r>
            <a:r>
              <a:rPr lang="en-ID" sz="1200" dirty="0" err="1"/>
              <a:t>selalu</a:t>
            </a:r>
            <a:r>
              <a:rPr lang="en-ID" sz="1200" dirty="0"/>
              <a:t> </a:t>
            </a:r>
            <a:r>
              <a:rPr lang="en-ID" sz="1200" dirty="0" err="1"/>
              <a:t>berfikir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, </a:t>
            </a:r>
            <a:r>
              <a:rPr lang="en-ID" sz="1200" dirty="0" err="1"/>
              <a:t>hindari</a:t>
            </a:r>
            <a:r>
              <a:rPr lang="en-ID" sz="1200" dirty="0"/>
              <a:t> </a:t>
            </a:r>
            <a:r>
              <a:rPr lang="en-ID" sz="1200" dirty="0" err="1"/>
              <a:t>gosip</a:t>
            </a:r>
            <a:r>
              <a:rPr lang="en-ID" sz="1200" dirty="0"/>
              <a:t>, dan </a:t>
            </a:r>
            <a:r>
              <a:rPr lang="en-ID" sz="1200" dirty="0" err="1"/>
              <a:t>jangan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mengumbar</a:t>
            </a:r>
            <a:r>
              <a:rPr lang="en-ID" sz="1200" dirty="0"/>
              <a:t> </a:t>
            </a:r>
            <a:r>
              <a:rPr lang="en-ID" sz="1200" dirty="0" err="1"/>
              <a:t>hal-hal</a:t>
            </a:r>
            <a:r>
              <a:rPr lang="en-ID" sz="1200" dirty="0"/>
              <a:t> yang </a:t>
            </a:r>
            <a:r>
              <a:rPr lang="en-ID" sz="1200" dirty="0" err="1"/>
              <a:t>nggak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. Dan </a:t>
            </a:r>
            <a:r>
              <a:rPr lang="en-ID" sz="1200" dirty="0" err="1"/>
              <a:t>cara</a:t>
            </a:r>
            <a:r>
              <a:rPr lang="en-ID" sz="1200" dirty="0"/>
              <a:t> paling TOP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selalu</a:t>
            </a:r>
            <a:r>
              <a:rPr lang="en-ID" sz="1200" dirty="0"/>
              <a:t> </a:t>
            </a:r>
            <a:r>
              <a:rPr lang="en-ID" sz="1200" dirty="0" err="1"/>
              <a:t>ingat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Allah. </a:t>
            </a:r>
            <a:r>
              <a:rPr lang="en-ID" sz="1200" dirty="0" err="1"/>
              <a:t>Apapun</a:t>
            </a:r>
            <a:r>
              <a:rPr lang="en-ID" sz="1200" dirty="0"/>
              <a:t> yang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Allah.</a:t>
            </a: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50B0-5C16-48AC-ACAB-6536BD1A327A}"/>
              </a:ext>
            </a:extLst>
          </p:cNvPr>
          <p:cNvSpPr txBox="1"/>
          <p:nvPr/>
        </p:nvSpPr>
        <p:spPr>
          <a:xfrm>
            <a:off x="8401881" y="1364973"/>
            <a:ext cx="31010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BEHAVIOUR</a:t>
            </a:r>
          </a:p>
          <a:p>
            <a:r>
              <a:rPr lang="en-ID" sz="1200" dirty="0" err="1"/>
              <a:t>Sikap</a:t>
            </a:r>
            <a:r>
              <a:rPr lang="en-ID" sz="1200" dirty="0"/>
              <a:t>/</a:t>
            </a:r>
            <a:r>
              <a:rPr lang="en-ID" sz="1200" dirty="0" err="1"/>
              <a:t>tingkah</a:t>
            </a:r>
            <a:r>
              <a:rPr lang="en-ID" sz="1200" dirty="0"/>
              <a:t> </a:t>
            </a:r>
            <a:r>
              <a:rPr lang="en-ID" sz="1200" dirty="0" err="1"/>
              <a:t>laku</a:t>
            </a:r>
            <a:r>
              <a:rPr lang="en-ID" sz="1200" dirty="0"/>
              <a:t> </a:t>
            </a:r>
            <a:r>
              <a:rPr lang="en-ID" sz="1200" dirty="0" err="1"/>
              <a:t>sangat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, </a:t>
            </a:r>
            <a:r>
              <a:rPr lang="en-ID" sz="1200" dirty="0" err="1"/>
              <a:t>dalam</a:t>
            </a:r>
            <a:r>
              <a:rPr lang="en-ID" sz="1200" dirty="0"/>
              <a:t> dunia </a:t>
            </a:r>
            <a:r>
              <a:rPr lang="en-ID" sz="1200" dirty="0" err="1"/>
              <a:t>pendidikan</a:t>
            </a:r>
            <a:r>
              <a:rPr lang="en-ID" sz="1200" dirty="0"/>
              <a:t> </a:t>
            </a:r>
            <a:r>
              <a:rPr lang="en-ID" sz="1200" dirty="0" err="1"/>
              <a:t>mengapa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aturan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menjaga</a:t>
            </a:r>
            <a:r>
              <a:rPr lang="en-ID" sz="1200" dirty="0"/>
              <a:t> agar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kebablasan</a:t>
            </a:r>
            <a:r>
              <a:rPr lang="en-ID" sz="1200" dirty="0"/>
              <a:t>. </a:t>
            </a:r>
            <a:r>
              <a:rPr lang="en-ID" sz="1200" dirty="0" err="1"/>
              <a:t>Sikap</a:t>
            </a:r>
            <a:r>
              <a:rPr lang="en-ID" sz="1200" dirty="0"/>
              <a:t>/</a:t>
            </a:r>
            <a:r>
              <a:rPr lang="en-ID" sz="1200" dirty="0" err="1"/>
              <a:t>tingkah</a:t>
            </a:r>
            <a:r>
              <a:rPr lang="en-ID" sz="1200" dirty="0"/>
              <a:t> </a:t>
            </a:r>
            <a:r>
              <a:rPr lang="en-ID" sz="1200" dirty="0" err="1"/>
              <a:t>laku</a:t>
            </a:r>
            <a:r>
              <a:rPr lang="en-ID" sz="1200" dirty="0"/>
              <a:t> </a:t>
            </a:r>
            <a:r>
              <a:rPr lang="en-ID" sz="1200" dirty="0" err="1"/>
              <a:t>dipengaruhi</a:t>
            </a:r>
            <a:r>
              <a:rPr lang="en-ID" sz="1200" dirty="0"/>
              <a:t> oleh </a:t>
            </a:r>
            <a:r>
              <a:rPr lang="en-ID" sz="1200" dirty="0" err="1"/>
              <a:t>budaya</a:t>
            </a:r>
            <a:r>
              <a:rPr lang="en-ID" sz="1200" dirty="0"/>
              <a:t>, </a:t>
            </a:r>
            <a:r>
              <a:rPr lang="en-ID" sz="1200" dirty="0" err="1"/>
              <a:t>sikap</a:t>
            </a:r>
            <a:r>
              <a:rPr lang="en-ID" sz="1200" dirty="0"/>
              <a:t>, </a:t>
            </a:r>
            <a:r>
              <a:rPr lang="en-ID" sz="1200" dirty="0" err="1"/>
              <a:t>emosi</a:t>
            </a:r>
            <a:r>
              <a:rPr lang="en-ID" sz="1200" dirty="0"/>
              <a:t>, </a:t>
            </a:r>
            <a:r>
              <a:rPr lang="en-ID" sz="1200" dirty="0" err="1"/>
              <a:t>nilai</a:t>
            </a:r>
            <a:r>
              <a:rPr lang="en-ID" sz="1200" dirty="0"/>
              <a:t>, </a:t>
            </a:r>
            <a:r>
              <a:rPr lang="en-ID" sz="1200" dirty="0" err="1"/>
              <a:t>etika</a:t>
            </a:r>
            <a:r>
              <a:rPr lang="en-ID" sz="1200" dirty="0"/>
              <a:t>, </a:t>
            </a:r>
            <a:r>
              <a:rPr lang="en-ID" sz="1200" dirty="0" err="1"/>
              <a:t>autoriti</a:t>
            </a:r>
            <a:r>
              <a:rPr lang="en-ID" sz="1200" dirty="0"/>
              <a:t>,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, </a:t>
            </a:r>
            <a:r>
              <a:rPr lang="en-ID" sz="1200" dirty="0" err="1"/>
              <a:t>hipnosis</a:t>
            </a:r>
            <a:r>
              <a:rPr lang="en-ID" sz="1200" dirty="0"/>
              <a:t>, </a:t>
            </a:r>
            <a:r>
              <a:rPr lang="en-ID" sz="1200" dirty="0" err="1"/>
              <a:t>pujukan</a:t>
            </a:r>
            <a:r>
              <a:rPr lang="en-ID" sz="1200" dirty="0"/>
              <a:t>, </a:t>
            </a:r>
            <a:r>
              <a:rPr lang="en-ID" sz="1200" dirty="0" err="1"/>
              <a:t>paksaan</a:t>
            </a:r>
            <a:r>
              <a:rPr lang="en-ID" sz="1200" dirty="0"/>
              <a:t> dan/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genetik</a:t>
            </a:r>
            <a:r>
              <a:rPr lang="en-ID" sz="1200" dirty="0"/>
              <a:t> (source: Wikipedia) Nah, </a:t>
            </a:r>
            <a:r>
              <a:rPr lang="en-ID" sz="1200" dirty="0" err="1"/>
              <a:t>karena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faktor</a:t>
            </a:r>
            <a:r>
              <a:rPr lang="en-ID" sz="1200" dirty="0"/>
              <a:t>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tingkah</a:t>
            </a:r>
            <a:r>
              <a:rPr lang="en-ID" sz="1200" dirty="0"/>
              <a:t> </a:t>
            </a:r>
            <a:r>
              <a:rPr lang="en-ID" sz="1200" dirty="0" err="1"/>
              <a:t>laku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berubah</a:t>
            </a:r>
            <a:r>
              <a:rPr lang="en-ID" sz="1200" dirty="0"/>
              <a:t> </a:t>
            </a:r>
            <a:r>
              <a:rPr lang="en-ID" sz="1200" dirty="0" err="1"/>
              <a:t>makanya</a:t>
            </a:r>
            <a:r>
              <a:rPr lang="en-ID" sz="1200" dirty="0"/>
              <a:t> di dunia </a:t>
            </a:r>
            <a:r>
              <a:rPr lang="en-ID" sz="1200" dirty="0" err="1"/>
              <a:t>pendidikan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aturan</a:t>
            </a:r>
            <a:r>
              <a:rPr lang="en-ID" sz="1200" dirty="0"/>
              <a:t> yang </a:t>
            </a:r>
            <a:r>
              <a:rPr lang="en-ID" sz="1200" dirty="0" err="1"/>
              <a:t>mengikat</a:t>
            </a:r>
            <a:r>
              <a:rPr lang="en-ID" sz="1200" dirty="0"/>
              <a:t> dan </a:t>
            </a:r>
            <a:r>
              <a:rPr lang="en-ID" sz="1200" dirty="0" err="1"/>
              <a:t>apabila</a:t>
            </a:r>
            <a:r>
              <a:rPr lang="en-ID" sz="1200" dirty="0"/>
              <a:t> </a:t>
            </a:r>
            <a:r>
              <a:rPr lang="en-ID" sz="1200" dirty="0" err="1"/>
              <a:t>dilanggar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mendapat</a:t>
            </a:r>
            <a:r>
              <a:rPr lang="en-ID" sz="1200" dirty="0"/>
              <a:t> </a:t>
            </a:r>
            <a:r>
              <a:rPr lang="en-ID" sz="1200" dirty="0" err="1"/>
              <a:t>sanksi</a:t>
            </a:r>
            <a:r>
              <a:rPr lang="en-ID" sz="1200" dirty="0"/>
              <a:t>. </a:t>
            </a:r>
            <a:r>
              <a:rPr lang="en-ID" sz="1200" dirty="0" err="1"/>
              <a:t>Sikap</a:t>
            </a:r>
            <a:r>
              <a:rPr lang="en-ID" sz="1200" dirty="0"/>
              <a:t> yang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mempengaruhi</a:t>
            </a:r>
            <a:r>
              <a:rPr lang="en-ID" sz="1200" dirty="0"/>
              <a:t> </a:t>
            </a:r>
            <a:r>
              <a:rPr lang="en-ID" sz="1200" dirty="0" err="1"/>
              <a:t>diri</a:t>
            </a:r>
            <a:r>
              <a:rPr lang="en-ID" sz="1200" dirty="0"/>
              <a:t> </a:t>
            </a:r>
            <a:r>
              <a:rPr lang="en-ID" sz="1200" dirty="0" err="1"/>
              <a:t>seseorang</a:t>
            </a:r>
            <a:r>
              <a:rPr lang="en-ID" sz="1200" dirty="0"/>
              <a:t>, </a:t>
            </a:r>
            <a:r>
              <a:rPr lang="en-ID" sz="1200" dirty="0" err="1"/>
              <a:t>apabila</a:t>
            </a:r>
            <a:r>
              <a:rPr lang="en-ID" sz="1200" dirty="0"/>
              <a:t> </a:t>
            </a:r>
            <a:r>
              <a:rPr lang="en-ID" sz="1200" dirty="0" err="1"/>
              <a:t>seseorang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sikap</a:t>
            </a:r>
            <a:r>
              <a:rPr lang="en-ID" sz="1200" dirty="0"/>
              <a:t> yang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apapun</a:t>
            </a:r>
            <a:r>
              <a:rPr lang="en-ID" sz="1200" dirty="0"/>
              <a:t> yang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nya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kebaikan</a:t>
            </a:r>
            <a:r>
              <a:rPr lang="en-ID" sz="1200" dirty="0"/>
              <a:t> </a:t>
            </a:r>
            <a:r>
              <a:rPr lang="en-ID" sz="1200" dirty="0" err="1"/>
              <a:t>diri</a:t>
            </a:r>
            <a:r>
              <a:rPr lang="en-ID" sz="1200" dirty="0"/>
              <a:t> </a:t>
            </a:r>
            <a:r>
              <a:rPr lang="en-ID" sz="1200" dirty="0" err="1"/>
              <a:t>nya</a:t>
            </a:r>
            <a:r>
              <a:rPr lang="en-ID" sz="1200" dirty="0"/>
              <a:t> </a:t>
            </a:r>
            <a:r>
              <a:rPr lang="en-ID" sz="1200" dirty="0" err="1"/>
              <a:t>pribadi</a:t>
            </a:r>
            <a:r>
              <a:rPr lang="en-ID" sz="1200" dirty="0"/>
              <a:t> dan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diri</a:t>
            </a:r>
            <a:r>
              <a:rPr lang="en-ID" sz="1200" dirty="0"/>
              <a:t> orang-orang yang </a:t>
            </a:r>
            <a:r>
              <a:rPr lang="en-ID" sz="1200" dirty="0" err="1"/>
              <a:t>berada</a:t>
            </a:r>
            <a:r>
              <a:rPr lang="en-ID" sz="1200" dirty="0"/>
              <a:t> di </a:t>
            </a:r>
            <a:r>
              <a:rPr lang="en-ID" sz="1200" dirty="0" err="1"/>
              <a:t>dekatnya</a:t>
            </a:r>
            <a:r>
              <a:rPr lang="en-ID" sz="1200" dirty="0"/>
              <a:t>. </a:t>
            </a:r>
            <a:r>
              <a:rPr lang="en-ID" sz="1200" dirty="0" err="1"/>
              <a:t>Lingkungan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mempengaruhi</a:t>
            </a:r>
            <a:r>
              <a:rPr lang="en-ID" sz="1200" dirty="0"/>
              <a:t> </a:t>
            </a:r>
            <a:r>
              <a:rPr lang="en-ID" sz="1200" dirty="0" err="1"/>
              <a:t>sikap</a:t>
            </a:r>
            <a:r>
              <a:rPr lang="en-ID" sz="1200" dirty="0"/>
              <a:t> </a:t>
            </a:r>
            <a:r>
              <a:rPr lang="en-ID" sz="1200" dirty="0" err="1"/>
              <a:t>seseorang</a:t>
            </a:r>
            <a:r>
              <a:rPr lang="en-ID" sz="1200" dirty="0"/>
              <a:t>, </a:t>
            </a:r>
            <a:r>
              <a:rPr lang="en-ID" sz="1200" dirty="0" err="1"/>
              <a:t>apabila</a:t>
            </a:r>
            <a:r>
              <a:rPr lang="en-ID" sz="1200" dirty="0"/>
              <a:t> </a:t>
            </a:r>
            <a:r>
              <a:rPr lang="en-ID" sz="1200" dirty="0" err="1"/>
              <a:t>lingkungan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terbawa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situasi</a:t>
            </a:r>
            <a:r>
              <a:rPr lang="en-ID" sz="1200" dirty="0"/>
              <a:t> </a:t>
            </a:r>
            <a:r>
              <a:rPr lang="en-ID" sz="1200" dirty="0" err="1"/>
              <a:t>lingkungan</a:t>
            </a:r>
            <a:r>
              <a:rPr lang="en-ID" sz="1200" dirty="0"/>
              <a:t>, </a:t>
            </a:r>
            <a:r>
              <a:rPr lang="en-ID" sz="1200" dirty="0" err="1"/>
              <a:t>sebaliknya</a:t>
            </a:r>
            <a:r>
              <a:rPr lang="en-ID" sz="1200" dirty="0"/>
              <a:t> </a:t>
            </a:r>
            <a:r>
              <a:rPr lang="en-ID" sz="1200" dirty="0" err="1"/>
              <a:t>apabila</a:t>
            </a:r>
            <a:r>
              <a:rPr lang="en-ID" sz="1200" dirty="0"/>
              <a:t> </a:t>
            </a:r>
            <a:r>
              <a:rPr lang="en-ID" sz="1200" dirty="0" err="1"/>
              <a:t>lingkungan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jelek</a:t>
            </a:r>
            <a:r>
              <a:rPr lang="en-ID" sz="1200" dirty="0"/>
              <a:t> pula </a:t>
            </a:r>
            <a:r>
              <a:rPr lang="en-ID" sz="1200" dirty="0" err="1"/>
              <a:t>lah</a:t>
            </a:r>
            <a:r>
              <a:rPr lang="en-ID" sz="1200" dirty="0"/>
              <a:t> </a:t>
            </a:r>
            <a:r>
              <a:rPr lang="en-ID" sz="1200" dirty="0" err="1"/>
              <a:t>sikap</a:t>
            </a:r>
            <a:r>
              <a:rPr lang="en-ID" sz="1200" dirty="0"/>
              <a:t> </a:t>
            </a:r>
            <a:r>
              <a:rPr lang="en-ID" sz="1200" dirty="0" err="1"/>
              <a:t>seseorang</a:t>
            </a:r>
            <a:r>
              <a:rPr lang="en-ID" sz="1200" dirty="0"/>
              <a:t>.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carilah</a:t>
            </a:r>
            <a:r>
              <a:rPr lang="en-ID" sz="1200" dirty="0"/>
              <a:t> </a:t>
            </a:r>
            <a:r>
              <a:rPr lang="en-ID" sz="1200" dirty="0" err="1"/>
              <a:t>lingkungan</a:t>
            </a:r>
            <a:r>
              <a:rPr lang="en-ID" sz="1200" dirty="0"/>
              <a:t> yang </a:t>
            </a:r>
            <a:r>
              <a:rPr lang="en-ID" sz="1200" dirty="0" err="1"/>
              <a:t>mendukung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agar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pribadi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.</a:t>
            </a:r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5B208-D6F5-4E3C-A50A-6A0D0C1B8554}"/>
              </a:ext>
            </a:extLst>
          </p:cNvPr>
          <p:cNvSpPr txBox="1"/>
          <p:nvPr/>
        </p:nvSpPr>
        <p:spPr>
          <a:xfrm>
            <a:off x="4121426" y="649357"/>
            <a:ext cx="39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3B KEDUTAAN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55181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357</TotalTime>
  <Words>700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Materi Kedutaan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Kedutaan</dc:title>
  <dc:creator>abdul afrillah</dc:creator>
  <cp:lastModifiedBy>abdul afrillah</cp:lastModifiedBy>
  <cp:revision>8</cp:revision>
  <dcterms:created xsi:type="dcterms:W3CDTF">2022-03-15T06:27:47Z</dcterms:created>
  <dcterms:modified xsi:type="dcterms:W3CDTF">2022-03-15T12:24:58Z</dcterms:modified>
</cp:coreProperties>
</file>