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8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9528DA-DA55-49BA-884D-CBDD6628D3A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8" y="974582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418" y="3454257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191999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2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37" y="193964"/>
            <a:ext cx="5809672" cy="626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4036"/>
            <a:ext cx="10515600" cy="510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82" y="147782"/>
            <a:ext cx="6363854" cy="64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7</cp:revision>
  <dcterms:created xsi:type="dcterms:W3CDTF">2024-02-15T05:30:59Z</dcterms:created>
  <dcterms:modified xsi:type="dcterms:W3CDTF">2024-02-23T07:35:07Z</dcterms:modified>
</cp:coreProperties>
</file>