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3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2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02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2086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07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32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7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54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34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4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03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4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8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05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7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2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0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09528DA-DA55-49BA-884D-CBDD6628D3AB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81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29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46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123</dc:creator>
  <cp:lastModifiedBy>123</cp:lastModifiedBy>
  <cp:revision>10</cp:revision>
  <dcterms:created xsi:type="dcterms:W3CDTF">2024-02-15T05:30:59Z</dcterms:created>
  <dcterms:modified xsi:type="dcterms:W3CDTF">2024-02-22T05:33:45Z</dcterms:modified>
</cp:coreProperties>
</file>