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08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9528DA-DA55-49BA-884D-CBDD6628D3A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8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709"/>
            <a:ext cx="12168910" cy="5153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24581"/>
            <a:ext cx="12168910" cy="18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" y="1006764"/>
            <a:ext cx="12034982" cy="362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" y="0"/>
            <a:ext cx="12182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0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20</cp:revision>
  <dcterms:created xsi:type="dcterms:W3CDTF">2024-02-15T05:30:59Z</dcterms:created>
  <dcterms:modified xsi:type="dcterms:W3CDTF">2024-03-04T01:21:37Z</dcterms:modified>
</cp:coreProperties>
</file>