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28DA-DA55-49BA-884D-CBDD6628D3AB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2927-FD1B-4D70-8079-DC94D479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33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28DA-DA55-49BA-884D-CBDD6628D3AB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2927-FD1B-4D70-8079-DC94D479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26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28DA-DA55-49BA-884D-CBDD6628D3AB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2927-FD1B-4D70-8079-DC94D479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02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28DA-DA55-49BA-884D-CBDD6628D3AB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2927-FD1B-4D70-8079-DC94D4790AA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2086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28DA-DA55-49BA-884D-CBDD6628D3AB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2927-FD1B-4D70-8079-DC94D479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07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28DA-DA55-49BA-884D-CBDD6628D3AB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2927-FD1B-4D70-8079-DC94D479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32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28DA-DA55-49BA-884D-CBDD6628D3AB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2927-FD1B-4D70-8079-DC94D479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7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28DA-DA55-49BA-884D-CBDD6628D3AB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2927-FD1B-4D70-8079-DC94D479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54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28DA-DA55-49BA-884D-CBDD6628D3AB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2927-FD1B-4D70-8079-DC94D479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34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28DA-DA55-49BA-884D-CBDD6628D3AB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2927-FD1B-4D70-8079-DC94D479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4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28DA-DA55-49BA-884D-CBDD6628D3AB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2927-FD1B-4D70-8079-DC94D479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03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28DA-DA55-49BA-884D-CBDD6628D3AB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2927-FD1B-4D70-8079-DC94D479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43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28DA-DA55-49BA-884D-CBDD6628D3AB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2927-FD1B-4D70-8079-DC94D479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85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28DA-DA55-49BA-884D-CBDD6628D3AB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2927-FD1B-4D70-8079-DC94D479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05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28DA-DA55-49BA-884D-CBDD6628D3AB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2927-FD1B-4D70-8079-DC94D479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7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28DA-DA55-49BA-884D-CBDD6628D3AB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2927-FD1B-4D70-8079-DC94D479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2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28DA-DA55-49BA-884D-CBDD6628D3AB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2927-FD1B-4D70-8079-DC94D479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08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09528DA-DA55-49BA-884D-CBDD6628D3AB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D2927-FD1B-4D70-8079-DC94D479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81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3283" y="0"/>
            <a:ext cx="126208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86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542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047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53" y="180754"/>
            <a:ext cx="11844669" cy="667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8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8" y="-106326"/>
            <a:ext cx="12117572" cy="696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20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59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573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50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8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5060"/>
            <a:ext cx="12192000" cy="677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61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58" y="117733"/>
            <a:ext cx="12075042" cy="663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67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618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434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123</dc:creator>
  <cp:lastModifiedBy>123</cp:lastModifiedBy>
  <cp:revision>24</cp:revision>
  <dcterms:created xsi:type="dcterms:W3CDTF">2024-02-15T05:30:59Z</dcterms:created>
  <dcterms:modified xsi:type="dcterms:W3CDTF">2024-03-14T03:08:30Z</dcterms:modified>
</cp:coreProperties>
</file>