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42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02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086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07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32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4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4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43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8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50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7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0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9528DA-DA55-49BA-884D-CBDD6628D3AB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2927-FD1B-4D70-8079-DC94D479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81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73736"/>
            <a:ext cx="11978640" cy="67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232989"/>
            <a:ext cx="11932920" cy="660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1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" y="129540"/>
            <a:ext cx="11969496" cy="66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36576"/>
            <a:ext cx="11978640" cy="66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93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445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123</dc:creator>
  <cp:lastModifiedBy>123</cp:lastModifiedBy>
  <cp:revision>27</cp:revision>
  <dcterms:created xsi:type="dcterms:W3CDTF">2024-02-15T05:30:59Z</dcterms:created>
  <dcterms:modified xsi:type="dcterms:W3CDTF">2024-03-20T23:35:21Z</dcterms:modified>
</cp:coreProperties>
</file>