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66" r:id="rId13"/>
    <p:sldId id="283" r:id="rId14"/>
    <p:sldId id="284" r:id="rId15"/>
    <p:sldId id="28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655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06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601" y="2150919"/>
            <a:ext cx="4941771" cy="3200400"/>
          </a:xfrm>
        </p:spPr>
        <p:txBody>
          <a:bodyPr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5DB700-0FA2-2D43-B69C-2E50DC65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118" y="4566489"/>
            <a:ext cx="89818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Welcome to the Tic-Tac-Toe Game Presentation!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by Abdul Ahad 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C920EC-A5A7-4A5F-51B8-EAE7BB1D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1" y="593851"/>
            <a:ext cx="3247662" cy="1917700"/>
          </a:xfrm>
        </p:spPr>
        <p:txBody>
          <a:bodyPr/>
          <a:lstStyle/>
          <a:p>
            <a:pPr algn="ctr"/>
            <a:r>
              <a:rPr lang="en-US" dirty="0"/>
              <a:t>Invalid input Check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46E387-BC06-A058-A48B-46E8054A6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581" y="2511551"/>
            <a:ext cx="8928419" cy="43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8F3267-7A2D-A180-3E0F-9142E0AC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55197" cy="1997867"/>
          </a:xfrm>
        </p:spPr>
        <p:txBody>
          <a:bodyPr/>
          <a:lstStyle/>
          <a:p>
            <a:pPr algn="ctr"/>
            <a:r>
              <a:rPr lang="en-US" dirty="0"/>
              <a:t>Player Win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108CDD-C02C-4583-76B0-6C3000097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64" y="2336321"/>
            <a:ext cx="8022336" cy="45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8F3267-7A2D-A180-3E0F-9142E0AC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55197" cy="1997867"/>
          </a:xfrm>
        </p:spPr>
        <p:txBody>
          <a:bodyPr/>
          <a:lstStyle/>
          <a:p>
            <a:pPr algn="ctr"/>
            <a:r>
              <a:rPr lang="en-US" dirty="0"/>
              <a:t>Replay option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6956D-B863-FDB0-76D8-5C66BFBD6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425" y="3429000"/>
            <a:ext cx="6538775" cy="21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2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/>
              <a:t>Abdul Ahad</a:t>
            </a:r>
            <a:endParaRPr lang="en-US" dirty="0"/>
          </a:p>
          <a:p>
            <a:r>
              <a:rPr lang="en-US" dirty="0"/>
              <a:t>22-CS-071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b="1" dirty="0"/>
              <a:t>Game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Tic-Tac-Toe is a classic two-player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Players take turns marking cells on a 3x3 grid.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objective is to get three of your marks in a row, column, or diagonal.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0"/>
            <a:ext cx="4179570" cy="3377354"/>
          </a:xfrm>
        </p:spPr>
        <p:txBody>
          <a:bodyPr/>
          <a:lstStyle/>
          <a:p>
            <a:r>
              <a:rPr lang="en-US" dirty="0"/>
              <a:t>Game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540FC-5CF5-640D-44EB-E6E641CE2809}"/>
              </a:ext>
            </a:extLst>
          </p:cNvPr>
          <p:cNvSpPr txBox="1"/>
          <p:nvPr/>
        </p:nvSpPr>
        <p:spPr>
          <a:xfrm>
            <a:off x="6200256" y="3750072"/>
            <a:ext cx="60942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Players will take turns.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Player 1 starts the game and sets "X", while Player 2 sets "O".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The board is marked with cell numbers (1-9).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Enter the cell number to place your mark.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To win, set 3 of your marks horizontally, vertically, or diagonally.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9EA6D5F-F48B-B577-653E-6DEBABAD0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9973"/>
            <a:ext cx="9260360" cy="5044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0504" y="682524"/>
            <a:ext cx="4179570" cy="3376691"/>
          </a:xfrm>
        </p:spPr>
        <p:txBody>
          <a:bodyPr/>
          <a:lstStyle/>
          <a:p>
            <a:r>
              <a:rPr lang="en-US" dirty="0"/>
              <a:t>Example Board</a:t>
            </a: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Gameplay Mechanics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F1C65B-5E61-A47D-523C-B28EE5A3495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079786" y="3288587"/>
            <a:ext cx="77733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player takes turns entering a cell number to place their mark.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game checks for winning combinations after each move.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all cells are filled and no winner is found, the game ends in a draw. 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F8A39F-D28B-C5F6-9481-9968ACE0B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3881"/>
            <a:ext cx="12086882" cy="5396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803" y="0"/>
            <a:ext cx="8991600" cy="1984664"/>
          </a:xfrm>
        </p:spPr>
        <p:txBody>
          <a:bodyPr/>
          <a:lstStyle/>
          <a:p>
            <a:pPr algn="ctr"/>
            <a:r>
              <a:rPr lang="en-US" dirty="0"/>
              <a:t>OUTPUT Intro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D13D646-358C-561E-2E98-DFB80CCD4F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0169"/>
            <a:ext cx="12192000" cy="5767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0"/>
            <a:ext cx="7239000" cy="1053496"/>
          </a:xfrm>
        </p:spPr>
        <p:txBody>
          <a:bodyPr/>
          <a:lstStyle/>
          <a:p>
            <a:pPr algn="ctr"/>
            <a:r>
              <a:rPr lang="en-US" dirty="0"/>
              <a:t>OUTPUT Rules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67ABE8A-224C-E24E-F58D-F19832C6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874"/>
            <a:ext cx="12192000" cy="6538126"/>
          </a:xfrm>
          <a:prstGeom prst="rect">
            <a:avLst/>
          </a:prstGeom>
        </p:spPr>
      </p:pic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46" y="319874"/>
            <a:ext cx="9953308" cy="70593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GAmePlay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Intro 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r>
              <a:rPr lang="en-US" dirty="0"/>
              <a:t>Print’s the Output Intro on the console screen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7DD54C-250C-57B4-EFC2-725AB80FE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212"/>
          <a:stretch/>
        </p:blipFill>
        <p:spPr>
          <a:xfrm>
            <a:off x="-22303" y="0"/>
            <a:ext cx="5362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46</TotalTime>
  <Words>203</Words>
  <Application>Microsoft Office PowerPoint</Application>
  <PresentationFormat>Widescreen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Introduction</vt:lpstr>
      <vt:lpstr>Game Overview</vt:lpstr>
      <vt:lpstr>Game Rules</vt:lpstr>
      <vt:lpstr>Example Board</vt:lpstr>
      <vt:lpstr>Gameplay Mechanics</vt:lpstr>
      <vt:lpstr>OUTPUT Intro </vt:lpstr>
      <vt:lpstr>OUTPUT Rules </vt:lpstr>
      <vt:lpstr>GAmePlay</vt:lpstr>
      <vt:lpstr>Intro Code</vt:lpstr>
      <vt:lpstr>Invalid input Check</vt:lpstr>
      <vt:lpstr>Player Win</vt:lpstr>
      <vt:lpstr>Replay option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 LAB Project Tic Tac ToE</dc:title>
  <dc:creator>Abdul Ahad Khan</dc:creator>
  <cp:lastModifiedBy>Abdul Ahad Khan</cp:lastModifiedBy>
  <cp:revision>29</cp:revision>
  <dcterms:created xsi:type="dcterms:W3CDTF">2024-06-04T20:33:26Z</dcterms:created>
  <dcterms:modified xsi:type="dcterms:W3CDTF">2024-06-05T04:17:00Z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