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theme/theme5.xml" ContentType="application/vnd.openxmlformats-officedocument.theme+xml"/>
  <Override PartName="/ppt/slideLayouts/slideLayout18.xml" ContentType="application/vnd.openxmlformats-officedocument.presentationml.slideLayout+xml"/>
  <Override PartName="/ppt/theme/theme6.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 id="2147483676" r:id="rId4"/>
    <p:sldMasterId id="2147483678" r:id="rId5"/>
    <p:sldMasterId id="2147483680" r:id="rId6"/>
    <p:sldMasterId id="2147483682" r:id="rId7"/>
  </p:sldMasterIdLst>
  <p:notesMasterIdLst>
    <p:notesMasterId r:id="rId27"/>
  </p:notesMasterIdLst>
  <p:sldIdLst>
    <p:sldId id="365" r:id="rId8"/>
    <p:sldId id="366" r:id="rId9"/>
    <p:sldId id="367" r:id="rId10"/>
    <p:sldId id="369" r:id="rId11"/>
    <p:sldId id="368" r:id="rId12"/>
    <p:sldId id="299" r:id="rId13"/>
    <p:sldId id="355" r:id="rId14"/>
    <p:sldId id="370" r:id="rId15"/>
    <p:sldId id="352" r:id="rId16"/>
    <p:sldId id="359" r:id="rId17"/>
    <p:sldId id="356" r:id="rId18"/>
    <p:sldId id="357" r:id="rId19"/>
    <p:sldId id="303" r:id="rId20"/>
    <p:sldId id="360" r:id="rId21"/>
    <p:sldId id="362" r:id="rId22"/>
    <p:sldId id="348" r:id="rId23"/>
    <p:sldId id="321" r:id="rId24"/>
    <p:sldId id="364" r:id="rId25"/>
    <p:sldId id="358" r:id="rId26"/>
  </p:sldIdLst>
  <p:sldSz cx="9144000" cy="5715000" type="screen16x10"/>
  <p:notesSz cx="6858000" cy="9144000"/>
  <p:defaultText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59" autoAdjust="0"/>
    <p:restoredTop sz="83524" autoAdjust="0"/>
  </p:normalViewPr>
  <p:slideViewPr>
    <p:cSldViewPr snapToGrid="0">
      <p:cViewPr varScale="1">
        <p:scale>
          <a:sx n="87" d="100"/>
          <a:sy n="87" d="100"/>
        </p:scale>
        <p:origin x="744" y="90"/>
      </p:cViewPr>
      <p:guideLst>
        <p:guide orient="horz" pos="180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08AFBE-FD45-4B06-B330-637F1C70A5F9}" type="datetimeFigureOut">
              <a:rPr lang="en-GB" smtClean="0"/>
              <a:t>01/11/2022</a:t>
            </a:fld>
            <a:endParaRPr lang="en-GB"/>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A065E7-C8C2-4435-925B-6B2DCC724D3B}" type="slidenum">
              <a:rPr lang="en-GB" smtClean="0"/>
              <a:t>‹#›</a:t>
            </a:fld>
            <a:endParaRPr lang="en-GB"/>
          </a:p>
        </p:txBody>
      </p:sp>
    </p:spTree>
    <p:extLst>
      <p:ext uri="{BB962C8B-B14F-4D97-AF65-F5344CB8AC3E}">
        <p14:creationId xmlns:p14="http://schemas.microsoft.com/office/powerpoint/2010/main" val="638784967"/>
      </p:ext>
    </p:extLst>
  </p:cSld>
  <p:clrMap bg1="lt1" tx1="dk1" bg2="lt2" tx2="dk2" accent1="accent1" accent2="accent2" accent3="accent3" accent4="accent4" accent5="accent5" accent6="accent6" hlink="hlink" folHlink="folHlink"/>
  <p:notesStyle>
    <a:lvl1pPr marL="0" algn="l" defTabSz="713232" rtl="0" eaLnBrk="1" latinLnBrk="0" hangingPunct="1">
      <a:defRPr sz="900" kern="1200">
        <a:solidFill>
          <a:schemeClr val="tx1"/>
        </a:solidFill>
        <a:latin typeface="+mn-lt"/>
        <a:ea typeface="+mn-ea"/>
        <a:cs typeface="+mn-cs"/>
      </a:defRPr>
    </a:lvl1pPr>
    <a:lvl2pPr marL="356616" algn="l" defTabSz="713232" rtl="0" eaLnBrk="1" latinLnBrk="0" hangingPunct="1">
      <a:defRPr sz="900" kern="1200">
        <a:solidFill>
          <a:schemeClr val="tx1"/>
        </a:solidFill>
        <a:latin typeface="+mn-lt"/>
        <a:ea typeface="+mn-ea"/>
        <a:cs typeface="+mn-cs"/>
      </a:defRPr>
    </a:lvl2pPr>
    <a:lvl3pPr marL="713232" algn="l" defTabSz="713232" rtl="0" eaLnBrk="1" latinLnBrk="0" hangingPunct="1">
      <a:defRPr sz="900" kern="1200">
        <a:solidFill>
          <a:schemeClr val="tx1"/>
        </a:solidFill>
        <a:latin typeface="+mn-lt"/>
        <a:ea typeface="+mn-ea"/>
        <a:cs typeface="+mn-cs"/>
      </a:defRPr>
    </a:lvl3pPr>
    <a:lvl4pPr marL="1069848" algn="l" defTabSz="713232" rtl="0" eaLnBrk="1" latinLnBrk="0" hangingPunct="1">
      <a:defRPr sz="900" kern="1200">
        <a:solidFill>
          <a:schemeClr val="tx1"/>
        </a:solidFill>
        <a:latin typeface="+mn-lt"/>
        <a:ea typeface="+mn-ea"/>
        <a:cs typeface="+mn-cs"/>
      </a:defRPr>
    </a:lvl4pPr>
    <a:lvl5pPr marL="1426464" algn="l" defTabSz="713232" rtl="0" eaLnBrk="1" latinLnBrk="0" hangingPunct="1">
      <a:defRPr sz="900" kern="1200">
        <a:solidFill>
          <a:schemeClr val="tx1"/>
        </a:solidFill>
        <a:latin typeface="+mn-lt"/>
        <a:ea typeface="+mn-ea"/>
        <a:cs typeface="+mn-cs"/>
      </a:defRPr>
    </a:lvl5pPr>
    <a:lvl6pPr marL="1783080" algn="l" defTabSz="713232" rtl="0" eaLnBrk="1" latinLnBrk="0" hangingPunct="1">
      <a:defRPr sz="900" kern="1200">
        <a:solidFill>
          <a:schemeClr val="tx1"/>
        </a:solidFill>
        <a:latin typeface="+mn-lt"/>
        <a:ea typeface="+mn-ea"/>
        <a:cs typeface="+mn-cs"/>
      </a:defRPr>
    </a:lvl6pPr>
    <a:lvl7pPr marL="2139696" algn="l" defTabSz="713232" rtl="0" eaLnBrk="1" latinLnBrk="0" hangingPunct="1">
      <a:defRPr sz="900" kern="1200">
        <a:solidFill>
          <a:schemeClr val="tx1"/>
        </a:solidFill>
        <a:latin typeface="+mn-lt"/>
        <a:ea typeface="+mn-ea"/>
        <a:cs typeface="+mn-cs"/>
      </a:defRPr>
    </a:lvl7pPr>
    <a:lvl8pPr marL="2496312" algn="l" defTabSz="713232" rtl="0" eaLnBrk="1" latinLnBrk="0" hangingPunct="1">
      <a:defRPr sz="900" kern="1200">
        <a:solidFill>
          <a:schemeClr val="tx1"/>
        </a:solidFill>
        <a:latin typeface="+mn-lt"/>
        <a:ea typeface="+mn-ea"/>
        <a:cs typeface="+mn-cs"/>
      </a:defRPr>
    </a:lvl8pPr>
    <a:lvl9pPr marL="2852928" algn="l" defTabSz="713232"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BC0E0-CEF9-486E-8B92-9B884B66C00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06580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BC0E0-CEF9-486E-8B92-9B884B66C00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2106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BC0E0-CEF9-486E-8B92-9B884B66C00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7591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5ABC0E0-CEF9-486E-8B92-9B884B66C00A}"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37795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6A065E7-C8C2-4435-925B-6B2DCC724D3B}" type="slidenum">
              <a:rPr lang="en-GB" smtClean="0"/>
              <a:t>6</a:t>
            </a:fld>
            <a:endParaRPr lang="en-GB" dirty="0"/>
          </a:p>
        </p:txBody>
      </p:sp>
    </p:spTree>
    <p:extLst>
      <p:ext uri="{BB962C8B-B14F-4D97-AF65-F5344CB8AC3E}">
        <p14:creationId xmlns:p14="http://schemas.microsoft.com/office/powerpoint/2010/main" val="2755967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GB" dirty="0"/>
              <a:t>Recent survey of reported crime had 96% as cyber element – either computers used to facilitate or used in commission.  </a:t>
            </a:r>
          </a:p>
          <a:p>
            <a:r>
              <a:rPr lang="en-GB" dirty="0" err="1"/>
              <a:t>Consdier</a:t>
            </a:r>
            <a:r>
              <a:rPr lang="en-GB" dirty="0"/>
              <a:t> the number of times, telephones/computers</a:t>
            </a:r>
            <a:r>
              <a:rPr lang="en-GB" baseline="0" dirty="0"/>
              <a:t> are used to research, facilitate crimes or used as a means of communication.</a:t>
            </a:r>
          </a:p>
          <a:p>
            <a:endParaRPr lang="en-GB" dirty="0"/>
          </a:p>
        </p:txBody>
      </p:sp>
      <p:sp>
        <p:nvSpPr>
          <p:cNvPr id="4" name="Slide Number Placeholder 3"/>
          <p:cNvSpPr>
            <a:spLocks noGrp="1"/>
          </p:cNvSpPr>
          <p:nvPr>
            <p:ph type="sldNum" sz="quarter" idx="10"/>
          </p:nvPr>
        </p:nvSpPr>
        <p:spPr/>
        <p:txBody>
          <a:bodyPr/>
          <a:lstStyle/>
          <a:p>
            <a:fld id="{36A065E7-C8C2-4435-925B-6B2DCC724D3B}" type="slidenum">
              <a:rPr lang="en-GB" smtClean="0"/>
              <a:t>7</a:t>
            </a:fld>
            <a:endParaRPr lang="en-GB"/>
          </a:p>
        </p:txBody>
      </p:sp>
    </p:spTree>
    <p:extLst>
      <p:ext uri="{BB962C8B-B14F-4D97-AF65-F5344CB8AC3E}">
        <p14:creationId xmlns:p14="http://schemas.microsoft.com/office/powerpoint/2010/main" val="3816149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r>
              <a:rPr lang="en-GB" dirty="0"/>
              <a:t>Smart fridge anecdote…</a:t>
            </a:r>
          </a:p>
          <a:p>
            <a:r>
              <a:rPr lang="en-GB" dirty="0"/>
              <a:t>Own staff/insider</a:t>
            </a:r>
          </a:p>
          <a:p>
            <a:r>
              <a:rPr lang="en-GB" dirty="0"/>
              <a:t>Chip in hand</a:t>
            </a:r>
          </a:p>
          <a:p>
            <a:r>
              <a:rPr lang="en-GB" dirty="0"/>
              <a:t>Social engineering.</a:t>
            </a:r>
          </a:p>
          <a:p>
            <a:r>
              <a:rPr lang="en-GB" dirty="0"/>
              <a:t>Frying pan</a:t>
            </a:r>
          </a:p>
          <a:p>
            <a:r>
              <a:rPr lang="en-GB" dirty="0"/>
              <a:t>USB stick in car park</a:t>
            </a:r>
          </a:p>
          <a:p>
            <a:endParaRPr lang="en-GB" dirty="0"/>
          </a:p>
        </p:txBody>
      </p:sp>
      <p:sp>
        <p:nvSpPr>
          <p:cNvPr id="4" name="Slide Number Placeholder 3"/>
          <p:cNvSpPr>
            <a:spLocks noGrp="1"/>
          </p:cNvSpPr>
          <p:nvPr>
            <p:ph type="sldNum" sz="quarter" idx="10"/>
          </p:nvPr>
        </p:nvSpPr>
        <p:spPr/>
        <p:txBody>
          <a:bodyPr/>
          <a:lstStyle/>
          <a:p>
            <a:pPr>
              <a:defRPr/>
            </a:pPr>
            <a:fld id="{A3A43FF3-EE6C-4227-B65A-FA21F007C9C4}" type="slidenum">
              <a:rPr lang="en-US" smtClean="0"/>
              <a:pPr>
                <a:defRPr/>
              </a:pPr>
              <a:t>13</a:t>
            </a:fld>
            <a:endParaRPr lang="en-US" dirty="0"/>
          </a:p>
        </p:txBody>
      </p:sp>
    </p:spTree>
    <p:extLst>
      <p:ext uri="{BB962C8B-B14F-4D97-AF65-F5344CB8AC3E}">
        <p14:creationId xmlns:p14="http://schemas.microsoft.com/office/powerpoint/2010/main" val="4077612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23 in a Million phishing emails are successful</a:t>
            </a:r>
          </a:p>
          <a:p>
            <a:pPr marL="171450" indent="-171450">
              <a:buFont typeface="Arial" panose="020B0604020202020204" pitchFamily="34" charset="0"/>
              <a:buChar char="•"/>
            </a:pPr>
            <a:r>
              <a:rPr lang="en-GB" dirty="0"/>
              <a:t>5.5 Billion in 2011 attacks world wide</a:t>
            </a:r>
          </a:p>
          <a:p>
            <a:pPr marL="171450" indent="-171450">
              <a:buFont typeface="Arial" panose="020B0604020202020204" pitchFamily="34" charset="0"/>
              <a:buChar char="•"/>
            </a:pPr>
            <a:r>
              <a:rPr lang="en-GB" dirty="0"/>
              <a:t>42% increase in a year to</a:t>
            </a:r>
            <a:r>
              <a:rPr lang="en-GB" baseline="0" dirty="0"/>
              <a:t> £7.8 Billion in 2012</a:t>
            </a:r>
          </a:p>
          <a:p>
            <a:pPr marL="171450" indent="-171450">
              <a:buFont typeface="Arial" panose="020B0604020202020204" pitchFamily="34" charset="0"/>
              <a:buChar char="•"/>
            </a:pPr>
            <a:r>
              <a:rPr lang="en-GB" baseline="0" dirty="0"/>
              <a:t>People don’t rob banks with shotguns, they now hire a hacker – lower risk and jail time if caught</a:t>
            </a:r>
          </a:p>
          <a:p>
            <a:pPr marL="171450" indent="-171450">
              <a:buFont typeface="Arial" panose="020B0604020202020204" pitchFamily="34" charset="0"/>
              <a:buChar char="•"/>
            </a:pPr>
            <a:r>
              <a:rPr lang="en-GB" baseline="0" dirty="0" err="1"/>
              <a:t>Peelian</a:t>
            </a:r>
            <a:r>
              <a:rPr lang="en-GB" baseline="0"/>
              <a:t> Principle – First duty of any Constable is to Prevent Crime</a:t>
            </a:r>
            <a:endParaRPr lang="en-GB"/>
          </a:p>
        </p:txBody>
      </p:sp>
      <p:sp>
        <p:nvSpPr>
          <p:cNvPr id="4" name="Slide Number Placeholder 3"/>
          <p:cNvSpPr>
            <a:spLocks noGrp="1"/>
          </p:cNvSpPr>
          <p:nvPr>
            <p:ph type="sldNum" sz="quarter" idx="10"/>
          </p:nvPr>
        </p:nvSpPr>
        <p:spPr/>
        <p:txBody>
          <a:bodyPr/>
          <a:lstStyle/>
          <a:p>
            <a:pPr>
              <a:defRPr/>
            </a:pPr>
            <a:fld id="{A3A43FF3-EE6C-4227-B65A-FA21F007C9C4}" type="slidenum">
              <a:rPr lang="en-US" smtClean="0"/>
              <a:pPr>
                <a:defRPr/>
              </a:pPr>
              <a:t>17</a:t>
            </a:fld>
            <a:endParaRPr lang="en-US"/>
          </a:p>
        </p:txBody>
      </p:sp>
    </p:spTree>
    <p:extLst>
      <p:ext uri="{BB962C8B-B14F-4D97-AF65-F5344CB8AC3E}">
        <p14:creationId xmlns:p14="http://schemas.microsoft.com/office/powerpoint/2010/main" val="937813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700"/>
            </a:lvl1pPr>
          </a:lstStyle>
          <a:p>
            <a:r>
              <a:rPr lang="en-US"/>
              <a:t>Click to edit Master title style</a:t>
            </a:r>
            <a:endParaRPr lang="en-GB"/>
          </a:p>
        </p:txBody>
      </p:sp>
      <p:sp>
        <p:nvSpPr>
          <p:cNvPr id="3" name="Subtitle 2"/>
          <p:cNvSpPr>
            <a:spLocks noGrp="1"/>
          </p:cNvSpPr>
          <p:nvPr>
            <p:ph type="subTitle" idx="1"/>
          </p:nvPr>
        </p:nvSpPr>
        <p:spPr>
          <a:xfrm>
            <a:off x="1143000" y="3001698"/>
            <a:ext cx="6858000" cy="1379802"/>
          </a:xfrm>
        </p:spPr>
        <p:txBody>
          <a:bodyPr/>
          <a:lstStyle>
            <a:lvl1pPr marL="0" indent="0" algn="ctr">
              <a:buNone/>
              <a:defRPr sz="1900"/>
            </a:lvl1pPr>
            <a:lvl2pPr marL="356616" indent="0" algn="ctr">
              <a:buNone/>
              <a:defRPr sz="1600"/>
            </a:lvl2pPr>
            <a:lvl3pPr marL="713232" indent="0" algn="ctr">
              <a:buNone/>
              <a:defRPr sz="1400"/>
            </a:lvl3pPr>
            <a:lvl4pPr marL="1069848" indent="0" algn="ctr">
              <a:buNone/>
              <a:defRPr sz="1200"/>
            </a:lvl4pPr>
            <a:lvl5pPr marL="1426464" indent="0" algn="ctr">
              <a:buNone/>
              <a:defRPr sz="1200"/>
            </a:lvl5pPr>
            <a:lvl6pPr marL="1783080" indent="0" algn="ctr">
              <a:buNone/>
              <a:defRPr sz="1200"/>
            </a:lvl6pPr>
            <a:lvl7pPr marL="2139696" indent="0" algn="ctr">
              <a:buNone/>
              <a:defRPr sz="1200"/>
            </a:lvl7pPr>
            <a:lvl8pPr marL="2496312" indent="0" algn="ctr">
              <a:buNone/>
              <a:defRPr sz="1200"/>
            </a:lvl8pPr>
            <a:lvl9pPr marL="2852928"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1C7378-99A9-4144-9312-AD1FB41602BF}"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206011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1C7378-99A9-4144-9312-AD1FB41602BF}"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94274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1C7378-99A9-4144-9312-AD1FB41602BF}"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418547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p>
        </p:txBody>
      </p:sp>
      <p:sp>
        <p:nvSpPr>
          <p:cNvPr id="3" name="2 Marcador de contenido"/>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2E24F1-4452-49E9-AF8E-C32E3F19DE19}" type="slidenum">
              <a:rPr lang="es-ES">
                <a:solidFill>
                  <a:srgbClr val="000000"/>
                </a:solidFill>
              </a:rPr>
              <a:pPr>
                <a:defRPr/>
              </a:pPr>
              <a:t>‹#›</a:t>
            </a:fld>
            <a:endParaRPr lang="es-ES" dirty="0">
              <a:solidFill>
                <a:srgbClr val="000000"/>
              </a:solidFill>
            </a:endParaRPr>
          </a:p>
        </p:txBody>
      </p:sp>
    </p:spTree>
    <p:extLst>
      <p:ext uri="{BB962C8B-B14F-4D97-AF65-F5344CB8AC3E}">
        <p14:creationId xmlns:p14="http://schemas.microsoft.com/office/powerpoint/2010/main" val="2052458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p>
        </p:txBody>
      </p:sp>
      <p:sp>
        <p:nvSpPr>
          <p:cNvPr id="3" name="2 Marcador de contenido"/>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2E24F1-4452-49E9-AF8E-C32E3F19DE19}" type="slidenum">
              <a:rPr lang="es-ES">
                <a:solidFill>
                  <a:srgbClr val="000000"/>
                </a:solidFill>
              </a:rPr>
              <a:pPr>
                <a:defRPr/>
              </a:pPr>
              <a:t>‹#›</a:t>
            </a:fld>
            <a:endParaRPr lang="es-ES" dirty="0">
              <a:solidFill>
                <a:srgbClr val="000000"/>
              </a:solidFill>
            </a:endParaRPr>
          </a:p>
        </p:txBody>
      </p:sp>
    </p:spTree>
    <p:extLst>
      <p:ext uri="{BB962C8B-B14F-4D97-AF65-F5344CB8AC3E}">
        <p14:creationId xmlns:p14="http://schemas.microsoft.com/office/powerpoint/2010/main" val="3243568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C1238D33-32D0-455F-82F5-F89FB2ED4718}" type="datetimeFigureOut">
              <a:rPr lang="en-US" smtClean="0"/>
              <a:pPr/>
              <a:t>11/1/2022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3513F82E-7501-4FD6-99C5-99D0A17BAA87}" type="slidenum">
              <a:rPr lang="en-US" smtClean="0"/>
              <a:pPr/>
              <a:t>‹#›</a:t>
            </a:fld>
            <a:endParaRPr lang="en-US" dirty="0"/>
          </a:p>
        </p:txBody>
      </p:sp>
      <p:sp>
        <p:nvSpPr>
          <p:cNvPr id="8" name="Title 7"/>
          <p:cNvSpPr>
            <a:spLocks noGrp="1"/>
          </p:cNvSpPr>
          <p:nvPr>
            <p:ph type="ctrTitle"/>
          </p:nvPr>
        </p:nvSpPr>
        <p:spPr>
          <a:xfrm>
            <a:off x="914400" y="3619500"/>
            <a:ext cx="7772400" cy="1645920"/>
          </a:xfrm>
        </p:spPr>
        <p:txBody>
          <a:bodyPr/>
          <a:lstStyle>
            <a:lvl1pPr marR="7620" algn="l">
              <a:defRPr sz="3333"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362200"/>
            <a:ext cx="7772400" cy="1257300"/>
          </a:xfrm>
        </p:spPr>
        <p:txBody>
          <a:bodyPr lIns="100584" tIns="45720" anchor="b"/>
          <a:lstStyle>
            <a:lvl1pPr marL="0" indent="0" algn="l">
              <a:spcBef>
                <a:spcPts val="0"/>
              </a:spcBef>
              <a:buNone/>
              <a:defRPr sz="1667">
                <a:solidFill>
                  <a:schemeClr val="tx1"/>
                </a:solidFill>
              </a:defRPr>
            </a:lvl1pPr>
            <a:lvl2pPr marL="380985" indent="0" algn="ctr">
              <a:buNone/>
            </a:lvl2pPr>
            <a:lvl3pPr marL="761970" indent="0" algn="ctr">
              <a:buNone/>
            </a:lvl3pPr>
            <a:lvl4pPr marL="1142954" indent="0" algn="ctr">
              <a:buNone/>
            </a:lvl4pPr>
            <a:lvl5pPr marL="1523939" indent="0" algn="ctr">
              <a:buNone/>
            </a:lvl5pPr>
            <a:lvl6pPr marL="1904924" indent="0" algn="ctr">
              <a:buNone/>
            </a:lvl6pPr>
            <a:lvl7pPr marL="2285909" indent="0" algn="ctr">
              <a:buNone/>
            </a:lvl7pPr>
            <a:lvl8pPr marL="2666893" indent="0" algn="ctr">
              <a:buNone/>
            </a:lvl8pPr>
            <a:lvl9pPr marL="3047878" indent="0" algn="ctr">
              <a:buNone/>
            </a:lvl9pPr>
            <a:extLst/>
          </a:lstStyle>
          <a:p>
            <a:r>
              <a:rPr kumimoji="0" lang="en-US"/>
              <a:t>Click to edit Master subtitle style</a:t>
            </a:r>
          </a:p>
        </p:txBody>
      </p:sp>
    </p:spTree>
    <p:extLst>
      <p:ext uri="{BB962C8B-B14F-4D97-AF65-F5344CB8AC3E}">
        <p14:creationId xmlns:p14="http://schemas.microsoft.com/office/powerpoint/2010/main" val="396448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894907"/>
            <a:ext cx="4322136" cy="48260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15" name="Freeform 14"/>
          <p:cNvSpPr>
            <a:spLocks/>
          </p:cNvSpPr>
          <p:nvPr/>
        </p:nvSpPr>
        <p:spPr bwMode="auto">
          <a:xfrm>
            <a:off x="373966" y="0"/>
            <a:ext cx="5514536" cy="5512777"/>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13" name="Freeform 12"/>
          <p:cNvSpPr>
            <a:spLocks/>
          </p:cNvSpPr>
          <p:nvPr/>
        </p:nvSpPr>
        <p:spPr bwMode="auto">
          <a:xfrm rot="5236414">
            <a:off x="4805028" y="1137273"/>
            <a:ext cx="34290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16" name="Freeform 15"/>
          <p:cNvSpPr>
            <a:spLocks/>
          </p:cNvSpPr>
          <p:nvPr/>
        </p:nvSpPr>
        <p:spPr bwMode="auto">
          <a:xfrm>
            <a:off x="5943600" y="0"/>
            <a:ext cx="2743200" cy="35560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17" name="Freeform 16"/>
          <p:cNvSpPr>
            <a:spLocks/>
          </p:cNvSpPr>
          <p:nvPr/>
        </p:nvSpPr>
        <p:spPr bwMode="auto">
          <a:xfrm>
            <a:off x="5943600" y="3556000"/>
            <a:ext cx="3200400" cy="9525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18" name="Freeform 17"/>
          <p:cNvSpPr>
            <a:spLocks/>
          </p:cNvSpPr>
          <p:nvPr/>
        </p:nvSpPr>
        <p:spPr bwMode="auto">
          <a:xfrm>
            <a:off x="5943600" y="0"/>
            <a:ext cx="1371600" cy="35560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19" name="Freeform 18"/>
          <p:cNvSpPr>
            <a:spLocks/>
          </p:cNvSpPr>
          <p:nvPr/>
        </p:nvSpPr>
        <p:spPr bwMode="auto">
          <a:xfrm>
            <a:off x="5948364" y="3538803"/>
            <a:ext cx="2090737" cy="2176198"/>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20" name="Freeform 19"/>
          <p:cNvSpPr>
            <a:spLocks/>
          </p:cNvSpPr>
          <p:nvPr/>
        </p:nvSpPr>
        <p:spPr bwMode="auto">
          <a:xfrm>
            <a:off x="5943600" y="3556000"/>
            <a:ext cx="1600200" cy="21590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21" name="Freeform 20"/>
          <p:cNvSpPr>
            <a:spLocks/>
          </p:cNvSpPr>
          <p:nvPr/>
        </p:nvSpPr>
        <p:spPr bwMode="auto">
          <a:xfrm>
            <a:off x="5943600" y="1143000"/>
            <a:ext cx="3200400" cy="24130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22" name="Freeform 21"/>
          <p:cNvSpPr>
            <a:spLocks/>
          </p:cNvSpPr>
          <p:nvPr/>
        </p:nvSpPr>
        <p:spPr bwMode="auto">
          <a:xfrm>
            <a:off x="5943600" y="1460500"/>
            <a:ext cx="3200400" cy="20955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23" name="Freeform 22"/>
          <p:cNvSpPr>
            <a:spLocks/>
          </p:cNvSpPr>
          <p:nvPr/>
        </p:nvSpPr>
        <p:spPr bwMode="auto">
          <a:xfrm>
            <a:off x="990600" y="3556000"/>
            <a:ext cx="4953000" cy="21590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24" name="Freeform 23"/>
          <p:cNvSpPr>
            <a:spLocks/>
          </p:cNvSpPr>
          <p:nvPr/>
        </p:nvSpPr>
        <p:spPr bwMode="auto">
          <a:xfrm>
            <a:off x="533400" y="3556000"/>
            <a:ext cx="5334000" cy="21590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25" name="Freeform 24"/>
          <p:cNvSpPr>
            <a:spLocks/>
          </p:cNvSpPr>
          <p:nvPr/>
        </p:nvSpPr>
        <p:spPr bwMode="auto">
          <a:xfrm>
            <a:off x="366824" y="2032000"/>
            <a:ext cx="5638800" cy="15240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26" name="Freeform 25"/>
          <p:cNvSpPr>
            <a:spLocks/>
          </p:cNvSpPr>
          <p:nvPr/>
        </p:nvSpPr>
        <p:spPr bwMode="auto">
          <a:xfrm>
            <a:off x="366824" y="1778000"/>
            <a:ext cx="5638800" cy="17780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27" name="Freeform 26"/>
          <p:cNvSpPr>
            <a:spLocks/>
          </p:cNvSpPr>
          <p:nvPr/>
        </p:nvSpPr>
        <p:spPr bwMode="auto">
          <a:xfrm>
            <a:off x="4572000" y="3556000"/>
            <a:ext cx="1371600" cy="21590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76200" tIns="38100" rIns="76200" bIns="38100" anchor="t" compatLnSpc="1"/>
          <a:lstStyle/>
          <a:p>
            <a:endParaRPr kumimoji="0" lang="en-US" sz="1167" dirty="0"/>
          </a:p>
        </p:txBody>
      </p:sp>
      <p:sp>
        <p:nvSpPr>
          <p:cNvPr id="4" name="Date Placeholder 3"/>
          <p:cNvSpPr>
            <a:spLocks noGrp="1"/>
          </p:cNvSpPr>
          <p:nvPr>
            <p:ph type="dt" sz="half" idx="10"/>
          </p:nvPr>
        </p:nvSpPr>
        <p:spPr/>
        <p:txBody>
          <a:bodyPr/>
          <a:lstStyle/>
          <a:p>
            <a:fld id="{C1238D33-32D0-455F-82F5-F89FB2ED4718}" type="datetimeFigureOut">
              <a:rPr lang="en-US" smtClean="0"/>
              <a:pPr/>
              <a:t>11/1/2022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513F82E-7501-4FD6-99C5-99D0A17BAA87}" type="slidenum">
              <a:rPr lang="en-US" smtClean="0"/>
              <a:pPr/>
              <a:t>‹#›</a:t>
            </a:fld>
            <a:endParaRPr lang="en-US" dirty="0"/>
          </a:p>
        </p:txBody>
      </p:sp>
      <p:sp>
        <p:nvSpPr>
          <p:cNvPr id="7" name="Rectangle 6"/>
          <p:cNvSpPr/>
          <p:nvPr/>
        </p:nvSpPr>
        <p:spPr>
          <a:xfrm>
            <a:off x="363160" y="335221"/>
            <a:ext cx="8503920" cy="738554"/>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167" dirty="0"/>
          </a:p>
        </p:txBody>
      </p:sp>
      <p:sp>
        <p:nvSpPr>
          <p:cNvPr id="2" name="Title 1"/>
          <p:cNvSpPr>
            <a:spLocks noGrp="1"/>
          </p:cNvSpPr>
          <p:nvPr>
            <p:ph type="title"/>
          </p:nvPr>
        </p:nvSpPr>
        <p:spPr>
          <a:xfrm>
            <a:off x="706902" y="426720"/>
            <a:ext cx="8156448" cy="647700"/>
          </a:xfrm>
        </p:spPr>
        <p:txBody>
          <a:bodyPr tIns="64008"/>
          <a:lstStyle>
            <a:lvl1pPr algn="l">
              <a:buNone/>
              <a:defRPr sz="3167" b="0" cap="none" spc="-125" baseline="0"/>
            </a:lvl1pPr>
            <a:extLst/>
          </a:lstStyle>
          <a:p>
            <a:r>
              <a:rPr kumimoji="0" lang="en-US"/>
              <a:t>Click to edit Master title style</a:t>
            </a:r>
          </a:p>
        </p:txBody>
      </p:sp>
      <p:sp>
        <p:nvSpPr>
          <p:cNvPr id="8" name="Rectangle 7"/>
          <p:cNvSpPr/>
          <p:nvPr/>
        </p:nvSpPr>
        <p:spPr>
          <a:xfrm flipH="1">
            <a:off x="371538" y="567064"/>
            <a:ext cx="27432" cy="30480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167" dirty="0"/>
          </a:p>
        </p:txBody>
      </p:sp>
      <p:sp>
        <p:nvSpPr>
          <p:cNvPr id="9" name="Rectangle 8"/>
          <p:cNvSpPr/>
          <p:nvPr/>
        </p:nvSpPr>
        <p:spPr>
          <a:xfrm flipH="1">
            <a:off x="411109" y="567064"/>
            <a:ext cx="27432" cy="30480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167" dirty="0"/>
          </a:p>
        </p:txBody>
      </p:sp>
      <p:sp>
        <p:nvSpPr>
          <p:cNvPr id="10" name="Rectangle 9"/>
          <p:cNvSpPr/>
          <p:nvPr/>
        </p:nvSpPr>
        <p:spPr>
          <a:xfrm flipH="1">
            <a:off x="448450" y="567064"/>
            <a:ext cx="9144" cy="30480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167" dirty="0"/>
          </a:p>
        </p:txBody>
      </p:sp>
      <p:sp>
        <p:nvSpPr>
          <p:cNvPr id="11" name="Rectangle 10"/>
          <p:cNvSpPr/>
          <p:nvPr/>
        </p:nvSpPr>
        <p:spPr>
          <a:xfrm flipH="1">
            <a:off x="476702" y="567064"/>
            <a:ext cx="9144" cy="30480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167" dirty="0"/>
          </a:p>
        </p:txBody>
      </p:sp>
      <p:sp>
        <p:nvSpPr>
          <p:cNvPr id="12" name="Rectangle 11"/>
          <p:cNvSpPr/>
          <p:nvPr/>
        </p:nvSpPr>
        <p:spPr>
          <a:xfrm>
            <a:off x="500478" y="567064"/>
            <a:ext cx="36576" cy="30480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167" dirty="0"/>
          </a:p>
        </p:txBody>
      </p:sp>
    </p:spTree>
    <p:extLst>
      <p:ext uri="{BB962C8B-B14F-4D97-AF65-F5344CB8AC3E}">
        <p14:creationId xmlns:p14="http://schemas.microsoft.com/office/powerpoint/2010/main" val="1336782028"/>
      </p:ext>
    </p:extLst>
  </p:cSld>
  <p:clrMapOvr>
    <a:masterClrMapping/>
  </p:clrMapOvr>
  <p:transition>
    <p:sndAc>
      <p:endSnd/>
    </p:sndAc>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p>
        </p:txBody>
      </p:sp>
      <p:sp>
        <p:nvSpPr>
          <p:cNvPr id="3" name="2 Marcador de contenido"/>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2E24F1-4452-49E9-AF8E-C32E3F19DE19}" type="slidenum">
              <a:rPr lang="es-ES">
                <a:solidFill>
                  <a:srgbClr val="000000"/>
                </a:solidFill>
              </a:rPr>
              <a:pPr>
                <a:defRPr/>
              </a:pPr>
              <a:t>‹#›</a:t>
            </a:fld>
            <a:endParaRPr lang="es-ES" dirty="0">
              <a:solidFill>
                <a:srgbClr val="000000"/>
              </a:solidFill>
            </a:endParaRPr>
          </a:p>
        </p:txBody>
      </p:sp>
    </p:spTree>
    <p:extLst>
      <p:ext uri="{BB962C8B-B14F-4D97-AF65-F5344CB8AC3E}">
        <p14:creationId xmlns:p14="http://schemas.microsoft.com/office/powerpoint/2010/main" val="728330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p>
        </p:txBody>
      </p:sp>
      <p:sp>
        <p:nvSpPr>
          <p:cNvPr id="3" name="2 Marcador de contenido"/>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2E24F1-4452-49E9-AF8E-C32E3F19DE19}" type="slidenum">
              <a:rPr lang="es-ES">
                <a:solidFill>
                  <a:srgbClr val="000000"/>
                </a:solidFill>
              </a:rPr>
              <a:pPr>
                <a:defRPr/>
              </a:pPr>
              <a:t>‹#›</a:t>
            </a:fld>
            <a:endParaRPr lang="es-ES" dirty="0">
              <a:solidFill>
                <a:srgbClr val="000000"/>
              </a:solidFill>
            </a:endParaRPr>
          </a:p>
        </p:txBody>
      </p:sp>
    </p:spTree>
    <p:extLst>
      <p:ext uri="{BB962C8B-B14F-4D97-AF65-F5344CB8AC3E}">
        <p14:creationId xmlns:p14="http://schemas.microsoft.com/office/powerpoint/2010/main" val="414404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n-US"/>
              <a:t>Click to edit Master title style</a:t>
            </a:r>
          </a:p>
        </p:txBody>
      </p:sp>
      <p:sp>
        <p:nvSpPr>
          <p:cNvPr id="3" name="2 Marcador de contenido"/>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s-ES" dirty="0">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s-ES" dirty="0">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02E24F1-4452-49E9-AF8E-C32E3F19DE19}" type="slidenum">
              <a:rPr lang="es-ES">
                <a:solidFill>
                  <a:srgbClr val="000000"/>
                </a:solidFill>
              </a:rPr>
              <a:pPr>
                <a:defRPr/>
              </a:pPr>
              <a:t>‹#›</a:t>
            </a:fld>
            <a:endParaRPr lang="es-ES" dirty="0">
              <a:solidFill>
                <a:srgbClr val="000000"/>
              </a:solidFill>
            </a:endParaRPr>
          </a:p>
        </p:txBody>
      </p:sp>
    </p:spTree>
    <p:extLst>
      <p:ext uri="{BB962C8B-B14F-4D97-AF65-F5344CB8AC3E}">
        <p14:creationId xmlns:p14="http://schemas.microsoft.com/office/powerpoint/2010/main" val="3651116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700"/>
            </a:lvl1pPr>
          </a:lstStyle>
          <a:p>
            <a:r>
              <a:rPr lang="en-US"/>
              <a:t>Click to edit Master title style</a:t>
            </a:r>
            <a:endParaRPr lang="en-GB"/>
          </a:p>
        </p:txBody>
      </p:sp>
      <p:sp>
        <p:nvSpPr>
          <p:cNvPr id="3" name="Subtitle 2"/>
          <p:cNvSpPr>
            <a:spLocks noGrp="1"/>
          </p:cNvSpPr>
          <p:nvPr>
            <p:ph type="subTitle" idx="1"/>
          </p:nvPr>
        </p:nvSpPr>
        <p:spPr>
          <a:xfrm>
            <a:off x="1143000" y="3001698"/>
            <a:ext cx="6858000" cy="1379802"/>
          </a:xfrm>
        </p:spPr>
        <p:txBody>
          <a:bodyPr/>
          <a:lstStyle>
            <a:lvl1pPr marL="0" indent="0" algn="ctr">
              <a:buNone/>
              <a:defRPr sz="1900"/>
            </a:lvl1pPr>
            <a:lvl2pPr marL="356616" indent="0" algn="ctr">
              <a:buNone/>
              <a:defRPr sz="1600"/>
            </a:lvl2pPr>
            <a:lvl3pPr marL="713232" indent="0" algn="ctr">
              <a:buNone/>
              <a:defRPr sz="1400"/>
            </a:lvl3pPr>
            <a:lvl4pPr marL="1069848" indent="0" algn="ctr">
              <a:buNone/>
              <a:defRPr sz="1200"/>
            </a:lvl4pPr>
            <a:lvl5pPr marL="1426464" indent="0" algn="ctr">
              <a:buNone/>
              <a:defRPr sz="1200"/>
            </a:lvl5pPr>
            <a:lvl6pPr marL="1783080" indent="0" algn="ctr">
              <a:buNone/>
              <a:defRPr sz="1200"/>
            </a:lvl6pPr>
            <a:lvl7pPr marL="2139696" indent="0" algn="ctr">
              <a:buNone/>
              <a:defRPr sz="1200"/>
            </a:lvl7pPr>
            <a:lvl8pPr marL="2496312" indent="0" algn="ctr">
              <a:buNone/>
              <a:defRPr sz="1200"/>
            </a:lvl8pPr>
            <a:lvl9pPr marL="2852928"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66387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1C7378-99A9-4144-9312-AD1FB41602BF}"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32723839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2033489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700"/>
            </a:lvl1pPr>
          </a:lstStyle>
          <a:p>
            <a:r>
              <a:rPr lang="en-US"/>
              <a:t>Click to edit Master title style</a:t>
            </a:r>
            <a:endParaRPr lang="en-GB"/>
          </a:p>
        </p:txBody>
      </p:sp>
      <p:sp>
        <p:nvSpPr>
          <p:cNvPr id="3" name="Text Placeholder 2"/>
          <p:cNvSpPr>
            <a:spLocks noGrp="1"/>
          </p:cNvSpPr>
          <p:nvPr>
            <p:ph type="body" idx="1"/>
          </p:nvPr>
        </p:nvSpPr>
        <p:spPr>
          <a:xfrm>
            <a:off x="623888" y="3824553"/>
            <a:ext cx="7886700" cy="1250156"/>
          </a:xfrm>
        </p:spPr>
        <p:txBody>
          <a:bodyPr/>
          <a:lstStyle>
            <a:lvl1pPr marL="0" indent="0">
              <a:buNone/>
              <a:defRPr sz="1900">
                <a:solidFill>
                  <a:schemeClr val="tx1">
                    <a:tint val="75000"/>
                  </a:schemeClr>
                </a:solidFill>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92967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889337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95656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4" name="Footer Placeholder 3"/>
          <p:cNvSpPr>
            <a:spLocks noGrp="1"/>
          </p:cNvSpPr>
          <p:nvPr>
            <p:ph type="ftr" sz="quarter" idx="11"/>
          </p:nvPr>
        </p:nvSpPr>
        <p:spPr/>
        <p:txBody>
          <a:bodyPr/>
          <a:lstStyle/>
          <a:p>
            <a:endParaRPr lang="en-GB">
              <a:solidFill>
                <a:prstClr val="black">
                  <a:tint val="75000"/>
                </a:prstClr>
              </a:solidFill>
            </a:endParaRPr>
          </a:p>
        </p:txBody>
      </p:sp>
      <p:sp>
        <p:nvSpPr>
          <p:cNvPr id="5" name="Slide Number Placeholder 4"/>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253338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574253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500"/>
            </a:lvl1pPr>
          </a:lstStyle>
          <a:p>
            <a:r>
              <a:rPr lang="en-US"/>
              <a:t>Click to edit Master title style</a:t>
            </a:r>
            <a:endParaRPr lang="en-GB"/>
          </a:p>
        </p:txBody>
      </p:sp>
      <p:sp>
        <p:nvSpPr>
          <p:cNvPr id="3" name="Content Placeholder 2"/>
          <p:cNvSpPr>
            <a:spLocks noGrp="1"/>
          </p:cNvSpPr>
          <p:nvPr>
            <p:ph idx="1"/>
          </p:nvPr>
        </p:nvSpPr>
        <p:spPr>
          <a:xfrm>
            <a:off x="3887391" y="822855"/>
            <a:ext cx="4629150" cy="4061354"/>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110504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500"/>
            </a:lvl1pPr>
          </a:lstStyle>
          <a:p>
            <a:r>
              <a:rPr lang="en-US"/>
              <a:t>Click to edit Master title style</a:t>
            </a:r>
            <a:endParaRPr lang="en-GB"/>
          </a:p>
        </p:txBody>
      </p:sp>
      <p:sp>
        <p:nvSpPr>
          <p:cNvPr id="3" name="Picture Placeholder 2"/>
          <p:cNvSpPr>
            <a:spLocks noGrp="1"/>
          </p:cNvSpPr>
          <p:nvPr>
            <p:ph type="pic" idx="1"/>
          </p:nvPr>
        </p:nvSpPr>
        <p:spPr>
          <a:xfrm>
            <a:off x="3887391" y="822855"/>
            <a:ext cx="4629150" cy="4061354"/>
          </a:xfrm>
        </p:spPr>
        <p:txBody>
          <a:bodyPr/>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endParaRPr lang="en-GB"/>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993010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009412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15251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700"/>
            </a:lvl1pPr>
          </a:lstStyle>
          <a:p>
            <a:r>
              <a:rPr lang="en-US"/>
              <a:t>Click to edit Master title style</a:t>
            </a:r>
            <a:endParaRPr lang="en-GB"/>
          </a:p>
        </p:txBody>
      </p:sp>
      <p:sp>
        <p:nvSpPr>
          <p:cNvPr id="3" name="Text Placeholder 2"/>
          <p:cNvSpPr>
            <a:spLocks noGrp="1"/>
          </p:cNvSpPr>
          <p:nvPr>
            <p:ph type="body" idx="1"/>
          </p:nvPr>
        </p:nvSpPr>
        <p:spPr>
          <a:xfrm>
            <a:off x="623888" y="3824553"/>
            <a:ext cx="7886700" cy="1250156"/>
          </a:xfrm>
        </p:spPr>
        <p:txBody>
          <a:bodyPr/>
          <a:lstStyle>
            <a:lvl1pPr marL="0" indent="0">
              <a:buNone/>
              <a:defRPr sz="1900">
                <a:solidFill>
                  <a:schemeClr val="tx1">
                    <a:tint val="75000"/>
                  </a:schemeClr>
                </a:solidFill>
              </a:defRPr>
            </a:lvl1pPr>
            <a:lvl2pPr marL="356616" indent="0">
              <a:buNone/>
              <a:defRPr sz="1600">
                <a:solidFill>
                  <a:schemeClr val="tx1">
                    <a:tint val="75000"/>
                  </a:schemeClr>
                </a:solidFill>
              </a:defRPr>
            </a:lvl2pPr>
            <a:lvl3pPr marL="713232" indent="0">
              <a:buNone/>
              <a:defRPr sz="1400">
                <a:solidFill>
                  <a:schemeClr val="tx1">
                    <a:tint val="75000"/>
                  </a:schemeClr>
                </a:solidFill>
              </a:defRPr>
            </a:lvl3pPr>
            <a:lvl4pPr marL="1069848" indent="0">
              <a:buNone/>
              <a:defRPr sz="1200">
                <a:solidFill>
                  <a:schemeClr val="tx1">
                    <a:tint val="75000"/>
                  </a:schemeClr>
                </a:solidFill>
              </a:defRPr>
            </a:lvl4pPr>
            <a:lvl5pPr marL="1426464" indent="0">
              <a:buNone/>
              <a:defRPr sz="1200">
                <a:solidFill>
                  <a:schemeClr val="tx1">
                    <a:tint val="75000"/>
                  </a:schemeClr>
                </a:solidFill>
              </a:defRPr>
            </a:lvl5pPr>
            <a:lvl6pPr marL="1783080" indent="0">
              <a:buNone/>
              <a:defRPr sz="1200">
                <a:solidFill>
                  <a:schemeClr val="tx1">
                    <a:tint val="75000"/>
                  </a:schemeClr>
                </a:solidFill>
              </a:defRPr>
            </a:lvl6pPr>
            <a:lvl7pPr marL="2139696" indent="0">
              <a:buNone/>
              <a:defRPr sz="1200">
                <a:solidFill>
                  <a:schemeClr val="tx1">
                    <a:tint val="75000"/>
                  </a:schemeClr>
                </a:solidFill>
              </a:defRPr>
            </a:lvl7pPr>
            <a:lvl8pPr marL="2496312" indent="0">
              <a:buNone/>
              <a:defRPr sz="1200">
                <a:solidFill>
                  <a:schemeClr val="tx1">
                    <a:tint val="75000"/>
                  </a:schemeClr>
                </a:solidFill>
              </a:defRPr>
            </a:lvl8pPr>
            <a:lvl9pPr marL="2852928"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1C7378-99A9-4144-9312-AD1FB41602BF}" type="datetimeFigureOut">
              <a:rPr lang="en-GB" smtClean="0"/>
              <a:t>01/11/2022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2191767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521354"/>
            <a:ext cx="3886200" cy="36261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1C7378-99A9-4144-9312-AD1FB41602BF}"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920978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900" b="1"/>
            </a:lvl1pPr>
            <a:lvl2pPr marL="356616" indent="0">
              <a:buNone/>
              <a:defRPr sz="1600" b="1"/>
            </a:lvl2pPr>
            <a:lvl3pPr marL="713232" indent="0">
              <a:buNone/>
              <a:defRPr sz="1400" b="1"/>
            </a:lvl3pPr>
            <a:lvl4pPr marL="1069848" indent="0">
              <a:buNone/>
              <a:defRPr sz="1200" b="1"/>
            </a:lvl4pPr>
            <a:lvl5pPr marL="1426464" indent="0">
              <a:buNone/>
              <a:defRPr sz="1200" b="1"/>
            </a:lvl5pPr>
            <a:lvl6pPr marL="1783080" indent="0">
              <a:buNone/>
              <a:defRPr sz="1200" b="1"/>
            </a:lvl6pPr>
            <a:lvl7pPr marL="2139696" indent="0">
              <a:buNone/>
              <a:defRPr sz="1200" b="1"/>
            </a:lvl7pPr>
            <a:lvl8pPr marL="2496312" indent="0">
              <a:buNone/>
              <a:defRPr sz="1200" b="1"/>
            </a:lvl8pPr>
            <a:lvl9pPr marL="285292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1C7378-99A9-4144-9312-AD1FB41602BF}" type="datetimeFigureOut">
              <a:rPr lang="en-GB" smtClean="0"/>
              <a:t>01/11/2022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150670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1C7378-99A9-4144-9312-AD1FB41602BF}" type="datetimeFigureOut">
              <a:rPr lang="en-GB" smtClean="0"/>
              <a:t>01/11/2022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86448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1C7378-99A9-4144-9312-AD1FB41602BF}" type="datetimeFigureOut">
              <a:rPr lang="en-GB" smtClean="0"/>
              <a:t>01/11/2022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3677467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500"/>
            </a:lvl1pPr>
          </a:lstStyle>
          <a:p>
            <a:r>
              <a:rPr lang="en-US"/>
              <a:t>Click to edit Master title style</a:t>
            </a:r>
            <a:endParaRPr lang="en-GB"/>
          </a:p>
        </p:txBody>
      </p:sp>
      <p:sp>
        <p:nvSpPr>
          <p:cNvPr id="3" name="Content Placeholder 2"/>
          <p:cNvSpPr>
            <a:spLocks noGrp="1"/>
          </p:cNvSpPr>
          <p:nvPr>
            <p:ph idx="1"/>
          </p:nvPr>
        </p:nvSpPr>
        <p:spPr>
          <a:xfrm>
            <a:off x="3887391" y="822855"/>
            <a:ext cx="4629150" cy="4061354"/>
          </a:xfrm>
        </p:spPr>
        <p:txBody>
          <a:bodyPr/>
          <a:lstStyle>
            <a:lvl1pPr>
              <a:defRPr sz="2500"/>
            </a:lvl1pPr>
            <a:lvl2pPr>
              <a:defRPr sz="2200"/>
            </a:lvl2pPr>
            <a:lvl3pPr>
              <a:defRPr sz="19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51C7378-99A9-4144-9312-AD1FB41602BF}"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938888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500"/>
            </a:lvl1pPr>
          </a:lstStyle>
          <a:p>
            <a:r>
              <a:rPr lang="en-US"/>
              <a:t>Click to edit Master title style</a:t>
            </a:r>
            <a:endParaRPr lang="en-GB"/>
          </a:p>
        </p:txBody>
      </p:sp>
      <p:sp>
        <p:nvSpPr>
          <p:cNvPr id="3" name="Picture Placeholder 2"/>
          <p:cNvSpPr>
            <a:spLocks noGrp="1"/>
          </p:cNvSpPr>
          <p:nvPr>
            <p:ph type="pic" idx="1"/>
          </p:nvPr>
        </p:nvSpPr>
        <p:spPr>
          <a:xfrm>
            <a:off x="3887391" y="822855"/>
            <a:ext cx="4629150" cy="4061354"/>
          </a:xfrm>
        </p:spPr>
        <p:txBody>
          <a:bodyPr/>
          <a:lstStyle>
            <a:lvl1pPr marL="0" indent="0">
              <a:buNone/>
              <a:defRPr sz="2500"/>
            </a:lvl1pPr>
            <a:lvl2pPr marL="356616" indent="0">
              <a:buNone/>
              <a:defRPr sz="2200"/>
            </a:lvl2pPr>
            <a:lvl3pPr marL="713232" indent="0">
              <a:buNone/>
              <a:defRPr sz="1900"/>
            </a:lvl3pPr>
            <a:lvl4pPr marL="1069848" indent="0">
              <a:buNone/>
              <a:defRPr sz="1600"/>
            </a:lvl4pPr>
            <a:lvl5pPr marL="1426464" indent="0">
              <a:buNone/>
              <a:defRPr sz="1600"/>
            </a:lvl5pPr>
            <a:lvl6pPr marL="1783080" indent="0">
              <a:buNone/>
              <a:defRPr sz="1600"/>
            </a:lvl6pPr>
            <a:lvl7pPr marL="2139696" indent="0">
              <a:buNone/>
              <a:defRPr sz="1600"/>
            </a:lvl7pPr>
            <a:lvl8pPr marL="2496312" indent="0">
              <a:buNone/>
              <a:defRPr sz="1600"/>
            </a:lvl8pPr>
            <a:lvl9pPr marL="2852928" indent="0">
              <a:buNone/>
              <a:defRPr sz="1600"/>
            </a:lvl9pPr>
          </a:lstStyle>
          <a:p>
            <a:r>
              <a:rPr lang="en-US"/>
              <a:t>Click icon to add picture</a:t>
            </a:r>
            <a:endParaRPr lang="en-GB"/>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56616" indent="0">
              <a:buNone/>
              <a:defRPr sz="1100"/>
            </a:lvl2pPr>
            <a:lvl3pPr marL="713232" indent="0">
              <a:buNone/>
              <a:defRPr sz="900"/>
            </a:lvl3pPr>
            <a:lvl4pPr marL="1069848" indent="0">
              <a:buNone/>
              <a:defRPr sz="800"/>
            </a:lvl4pPr>
            <a:lvl5pPr marL="1426464" indent="0">
              <a:buNone/>
              <a:defRPr sz="800"/>
            </a:lvl5pPr>
            <a:lvl6pPr marL="1783080" indent="0">
              <a:buNone/>
              <a:defRPr sz="800"/>
            </a:lvl6pPr>
            <a:lvl7pPr marL="2139696" indent="0">
              <a:buNone/>
              <a:defRPr sz="800"/>
            </a:lvl7pPr>
            <a:lvl8pPr marL="2496312" indent="0">
              <a:buNone/>
              <a:defRPr sz="800"/>
            </a:lvl8pPr>
            <a:lvl9pPr marL="2852928"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351C7378-99A9-4144-9312-AD1FB41602BF}" type="datetimeFigureOut">
              <a:rPr lang="en-GB" smtClean="0"/>
              <a:t>01/11/2022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C6026D0-A46F-4BDC-8D66-25B0A4C5FE65}" type="slidenum">
              <a:rPr lang="en-GB" smtClean="0"/>
              <a:t>‹#›</a:t>
            </a:fld>
            <a:endParaRPr lang="en-GB"/>
          </a:p>
        </p:txBody>
      </p:sp>
    </p:spTree>
    <p:extLst>
      <p:ext uri="{BB962C8B-B14F-4D97-AF65-F5344CB8AC3E}">
        <p14:creationId xmlns:p14="http://schemas.microsoft.com/office/powerpoint/2010/main" val="4092529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image" Target="../media/image2.jpe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4.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5.xml"/><Relationship Id="rId1"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6.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1.jp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7.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71323" tIns="35662" rIns="71323" bIns="35662"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521354"/>
            <a:ext cx="7886700" cy="3626115"/>
          </a:xfrm>
          <a:prstGeom prst="rect">
            <a:avLst/>
          </a:prstGeom>
        </p:spPr>
        <p:txBody>
          <a:bodyPr vert="horz" lIns="71323" tIns="35662" rIns="71323" bIns="35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5296959"/>
            <a:ext cx="2057400" cy="304271"/>
          </a:xfrm>
          <a:prstGeom prst="rect">
            <a:avLst/>
          </a:prstGeom>
        </p:spPr>
        <p:txBody>
          <a:bodyPr vert="horz" lIns="71323" tIns="35662" rIns="71323" bIns="35662" rtlCol="0" anchor="ctr"/>
          <a:lstStyle>
            <a:lvl1pPr algn="l">
              <a:defRPr sz="900">
                <a:solidFill>
                  <a:schemeClr val="tx1">
                    <a:tint val="75000"/>
                  </a:schemeClr>
                </a:solidFill>
              </a:defRPr>
            </a:lvl1pPr>
          </a:lstStyle>
          <a:p>
            <a:fld id="{351C7378-99A9-4144-9312-AD1FB41602BF}" type="datetimeFigureOut">
              <a:rPr lang="en-GB" smtClean="0"/>
              <a:t>01/11/2022</a:t>
            </a:fld>
            <a:endParaRPr lang="en-GB"/>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71323" tIns="35662" rIns="71323" bIns="35662"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71323" tIns="35662" rIns="71323" bIns="35662" rtlCol="0" anchor="ctr"/>
          <a:lstStyle>
            <a:lvl1pPr algn="r">
              <a:defRPr sz="900">
                <a:solidFill>
                  <a:schemeClr val="tx1">
                    <a:tint val="75000"/>
                  </a:schemeClr>
                </a:solidFill>
              </a:defRPr>
            </a:lvl1pPr>
          </a:lstStyle>
          <a:p>
            <a:fld id="{FC6026D0-A46F-4BDC-8D66-25B0A4C5FE65}" type="slidenum">
              <a:rPr lang="en-GB" smtClean="0"/>
              <a:t>‹#›</a:t>
            </a:fld>
            <a:endParaRPr lang="en-GB"/>
          </a:p>
        </p:txBody>
      </p:sp>
    </p:spTree>
    <p:extLst>
      <p:ext uri="{BB962C8B-B14F-4D97-AF65-F5344CB8AC3E}">
        <p14:creationId xmlns:p14="http://schemas.microsoft.com/office/powerpoint/2010/main" val="17852389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13232"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178308" indent="-178308" algn="l" defTabSz="713232" rtl="0" eaLnBrk="1" latinLnBrk="0" hangingPunct="1">
        <a:lnSpc>
          <a:spcPct val="90000"/>
        </a:lnSpc>
        <a:spcBef>
          <a:spcPts val="780"/>
        </a:spcBef>
        <a:buFont typeface="Arial" panose="020B0604020202020204" pitchFamily="34" charset="0"/>
        <a:buChar char="•"/>
        <a:defRPr sz="2200" kern="1200">
          <a:solidFill>
            <a:schemeClr val="tx1"/>
          </a:solidFill>
          <a:latin typeface="+mn-lt"/>
          <a:ea typeface="+mn-ea"/>
          <a:cs typeface="+mn-cs"/>
        </a:defRPr>
      </a:lvl1pPr>
      <a:lvl2pPr marL="534924" indent="-178308" algn="l" defTabSz="713232" rtl="0" eaLnBrk="1" latinLnBrk="0" hangingPunct="1">
        <a:lnSpc>
          <a:spcPct val="90000"/>
        </a:lnSpc>
        <a:spcBef>
          <a:spcPts val="390"/>
        </a:spcBef>
        <a:buFont typeface="Arial" panose="020B0604020202020204" pitchFamily="34" charset="0"/>
        <a:buChar char="•"/>
        <a:defRPr sz="1900" kern="1200">
          <a:solidFill>
            <a:schemeClr val="tx1"/>
          </a:solidFill>
          <a:latin typeface="+mn-lt"/>
          <a:ea typeface="+mn-ea"/>
          <a:cs typeface="+mn-cs"/>
        </a:defRPr>
      </a:lvl2pPr>
      <a:lvl3pPr marL="891540" indent="-178308" algn="l" defTabSz="713232" rtl="0" eaLnBrk="1" latinLnBrk="0" hangingPunct="1">
        <a:lnSpc>
          <a:spcPct val="90000"/>
        </a:lnSpc>
        <a:spcBef>
          <a:spcPts val="390"/>
        </a:spcBef>
        <a:buFont typeface="Arial" panose="020B0604020202020204" pitchFamily="34" charset="0"/>
        <a:buChar char="•"/>
        <a:defRPr sz="1600" kern="1200">
          <a:solidFill>
            <a:schemeClr val="tx1"/>
          </a:solidFill>
          <a:latin typeface="+mn-lt"/>
          <a:ea typeface="+mn-ea"/>
          <a:cs typeface="+mn-cs"/>
        </a:defRPr>
      </a:lvl3pPr>
      <a:lvl4pPr marL="124815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4pPr>
      <a:lvl5pPr marL="1604772"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1" y="228865"/>
            <a:ext cx="8229600" cy="952500"/>
          </a:xfrm>
          <a:prstGeom prst="rect">
            <a:avLst/>
          </a:prstGeom>
          <a:noFill/>
          <a:ln w="9525">
            <a:noFill/>
            <a:miter lim="800000"/>
            <a:headEnd/>
            <a:tailEnd/>
          </a:ln>
          <a:effectLst/>
        </p:spPr>
        <p:txBody>
          <a:bodyPr vert="horz" wrap="square" lIns="71323" tIns="35662" rIns="71323" bIns="35662"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1" y="1333502"/>
            <a:ext cx="8229600" cy="3771636"/>
          </a:xfrm>
          <a:prstGeom prst="rect">
            <a:avLst/>
          </a:prstGeom>
          <a:noFill/>
          <a:ln w="9525">
            <a:noFill/>
            <a:miter lim="800000"/>
            <a:headEnd/>
            <a:tailEnd/>
          </a:ln>
          <a:effectLst/>
        </p:spPr>
        <p:txBody>
          <a:bodyPr vert="horz" wrap="square" lIns="71323" tIns="35662" rIns="71323" bIns="35662"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29" name="Rectangle 5"/>
          <p:cNvSpPr>
            <a:spLocks noGrp="1" noChangeArrowheads="1"/>
          </p:cNvSpPr>
          <p:nvPr>
            <p:ph type="ftr" sz="quarter" idx="3"/>
          </p:nvPr>
        </p:nvSpPr>
        <p:spPr bwMode="auto">
          <a:xfrm>
            <a:off x="3124201" y="5204354"/>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ct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30" name="Rectangle 6"/>
          <p:cNvSpPr>
            <a:spLocks noGrp="1" noChangeArrowheads="1"/>
          </p:cNvSpPr>
          <p:nvPr>
            <p:ph type="sldNum" sz="quarter" idx="4"/>
          </p:nvPr>
        </p:nvSpPr>
        <p:spPr bwMode="auto">
          <a:xfrm>
            <a:off x="6553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r">
              <a:defRPr sz="1100">
                <a:latin typeface="Arial" charset="0"/>
                <a:cs typeface="Arial" charset="0"/>
              </a:defRPr>
            </a:lvl1pPr>
          </a:lstStyle>
          <a:p>
            <a:pPr fontAlgn="base">
              <a:spcBef>
                <a:spcPct val="0"/>
              </a:spcBef>
              <a:spcAft>
                <a:spcPct val="0"/>
              </a:spcAft>
              <a:defRPr/>
            </a:pPr>
            <a:fld id="{7F1F0DC3-3C7B-4EF8-90C8-4FE0B9F77BEB}" type="slidenum">
              <a:rPr lang="es-ES">
                <a:solidFill>
                  <a:srgbClr val="000000"/>
                </a:solidFill>
              </a:rPr>
              <a:pPr fontAlgn="base">
                <a:spcBef>
                  <a:spcPct val="0"/>
                </a:spcBef>
                <a:spcAft>
                  <a:spcPct val="0"/>
                </a:spcAft>
                <a:defRPr/>
              </a:pPr>
              <a:t>‹#›</a:t>
            </a:fld>
            <a:endParaRPr lang="es-ES" dirty="0">
              <a:solidFill>
                <a:srgbClr val="000000"/>
              </a:solidFill>
            </a:endParaRPr>
          </a:p>
        </p:txBody>
      </p:sp>
    </p:spTree>
    <p:extLst>
      <p:ext uri="{BB962C8B-B14F-4D97-AF65-F5344CB8AC3E}">
        <p14:creationId xmlns:p14="http://schemas.microsoft.com/office/powerpoint/2010/main" val="1463145257"/>
      </p:ext>
    </p:extLst>
  </p:cSld>
  <p:clrMap bg1="lt1" tx1="dk1" bg2="lt2" tx2="dk2" accent1="accent1" accent2="accent2" accent3="accent3" accent4="accent4" accent5="accent5" accent6="accent6" hlink="hlink" folHlink="folHlink"/>
  <p:sldLayoutIdLst>
    <p:sldLayoutId id="2147483673" r:id="rId1"/>
  </p:sldLayoutIdLst>
  <p:txStyles>
    <p:titleStyle>
      <a:lvl1pPr algn="ctr" rtl="0" eaLnBrk="1" fontAlgn="base" hangingPunct="1">
        <a:spcBef>
          <a:spcPct val="0"/>
        </a:spcBef>
        <a:spcAft>
          <a:spcPct val="0"/>
        </a:spcAft>
        <a:defRPr sz="3400">
          <a:solidFill>
            <a:schemeClr val="tx2"/>
          </a:solidFill>
          <a:latin typeface="+mj-lt"/>
          <a:ea typeface="+mj-ea"/>
          <a:cs typeface="+mj-cs"/>
        </a:defRPr>
      </a:lvl1pPr>
      <a:lvl2pPr algn="ctr" rtl="0" eaLnBrk="1" fontAlgn="base" hangingPunct="1">
        <a:spcBef>
          <a:spcPct val="0"/>
        </a:spcBef>
        <a:spcAft>
          <a:spcPct val="0"/>
        </a:spcAft>
        <a:defRPr sz="3400">
          <a:solidFill>
            <a:schemeClr val="tx2"/>
          </a:solidFill>
          <a:latin typeface="Arial" charset="0"/>
          <a:cs typeface="Arial" charset="0"/>
        </a:defRPr>
      </a:lvl2pPr>
      <a:lvl3pPr algn="ctr" rtl="0" eaLnBrk="1" fontAlgn="base" hangingPunct="1">
        <a:spcBef>
          <a:spcPct val="0"/>
        </a:spcBef>
        <a:spcAft>
          <a:spcPct val="0"/>
        </a:spcAft>
        <a:defRPr sz="3400">
          <a:solidFill>
            <a:schemeClr val="tx2"/>
          </a:solidFill>
          <a:latin typeface="Arial" charset="0"/>
          <a:cs typeface="Arial" charset="0"/>
        </a:defRPr>
      </a:lvl3pPr>
      <a:lvl4pPr algn="ctr" rtl="0" eaLnBrk="1" fontAlgn="base" hangingPunct="1">
        <a:spcBef>
          <a:spcPct val="0"/>
        </a:spcBef>
        <a:spcAft>
          <a:spcPct val="0"/>
        </a:spcAft>
        <a:defRPr sz="3400">
          <a:solidFill>
            <a:schemeClr val="tx2"/>
          </a:solidFill>
          <a:latin typeface="Arial" charset="0"/>
          <a:cs typeface="Arial" charset="0"/>
        </a:defRPr>
      </a:lvl4pPr>
      <a:lvl5pPr algn="ctr" rtl="0" eaLnBrk="1" fontAlgn="base" hangingPunct="1">
        <a:spcBef>
          <a:spcPct val="0"/>
        </a:spcBef>
        <a:spcAft>
          <a:spcPct val="0"/>
        </a:spcAft>
        <a:defRPr sz="3400">
          <a:solidFill>
            <a:schemeClr val="tx2"/>
          </a:solidFill>
          <a:latin typeface="Arial" charset="0"/>
          <a:cs typeface="Arial" charset="0"/>
        </a:defRPr>
      </a:lvl5pPr>
      <a:lvl6pPr marL="356616" algn="ctr" rtl="0" eaLnBrk="1" fontAlgn="base" hangingPunct="1">
        <a:spcBef>
          <a:spcPct val="0"/>
        </a:spcBef>
        <a:spcAft>
          <a:spcPct val="0"/>
        </a:spcAft>
        <a:defRPr sz="3400">
          <a:solidFill>
            <a:schemeClr val="tx2"/>
          </a:solidFill>
          <a:latin typeface="Arial" charset="0"/>
          <a:cs typeface="Arial" charset="0"/>
        </a:defRPr>
      </a:lvl6pPr>
      <a:lvl7pPr marL="713232" algn="ctr" rtl="0" eaLnBrk="1" fontAlgn="base" hangingPunct="1">
        <a:spcBef>
          <a:spcPct val="0"/>
        </a:spcBef>
        <a:spcAft>
          <a:spcPct val="0"/>
        </a:spcAft>
        <a:defRPr sz="3400">
          <a:solidFill>
            <a:schemeClr val="tx2"/>
          </a:solidFill>
          <a:latin typeface="Arial" charset="0"/>
          <a:cs typeface="Arial" charset="0"/>
        </a:defRPr>
      </a:lvl7pPr>
      <a:lvl8pPr marL="1069848" algn="ctr" rtl="0" eaLnBrk="1" fontAlgn="base" hangingPunct="1">
        <a:spcBef>
          <a:spcPct val="0"/>
        </a:spcBef>
        <a:spcAft>
          <a:spcPct val="0"/>
        </a:spcAft>
        <a:defRPr sz="3400">
          <a:solidFill>
            <a:schemeClr val="tx2"/>
          </a:solidFill>
          <a:latin typeface="Arial" charset="0"/>
          <a:cs typeface="Arial" charset="0"/>
        </a:defRPr>
      </a:lvl8pPr>
      <a:lvl9pPr marL="1426464" algn="ctr" rtl="0" eaLnBrk="1" fontAlgn="base" hangingPunct="1">
        <a:spcBef>
          <a:spcPct val="0"/>
        </a:spcBef>
        <a:spcAft>
          <a:spcPct val="0"/>
        </a:spcAft>
        <a:defRPr sz="3400">
          <a:solidFill>
            <a:schemeClr val="tx2"/>
          </a:solidFill>
          <a:latin typeface="Arial" charset="0"/>
          <a:cs typeface="Arial" charset="0"/>
        </a:defRPr>
      </a:lvl9pPr>
    </p:titleStyle>
    <p:bodyStyle>
      <a:lvl1pPr marL="267462" indent="-267462" algn="l" rtl="0" eaLnBrk="1" fontAlgn="base" hangingPunct="1">
        <a:spcBef>
          <a:spcPct val="20000"/>
        </a:spcBef>
        <a:spcAft>
          <a:spcPct val="0"/>
        </a:spcAft>
        <a:buChar char="•"/>
        <a:defRPr sz="2500">
          <a:solidFill>
            <a:schemeClr val="tx1"/>
          </a:solidFill>
          <a:latin typeface="+mn-lt"/>
          <a:ea typeface="+mn-ea"/>
          <a:cs typeface="+mn-cs"/>
        </a:defRPr>
      </a:lvl1pPr>
      <a:lvl2pPr marL="579501" indent="-222885" algn="l" rtl="0" eaLnBrk="1" fontAlgn="base" hangingPunct="1">
        <a:spcBef>
          <a:spcPct val="20000"/>
        </a:spcBef>
        <a:spcAft>
          <a:spcPct val="0"/>
        </a:spcAft>
        <a:buChar char="–"/>
        <a:defRPr sz="2200">
          <a:solidFill>
            <a:schemeClr val="tx1"/>
          </a:solidFill>
          <a:latin typeface="+mn-lt"/>
          <a:cs typeface="+mn-cs"/>
        </a:defRPr>
      </a:lvl2pPr>
      <a:lvl3pPr marL="891540" indent="-178308" algn="l" rtl="0" eaLnBrk="1" fontAlgn="base" hangingPunct="1">
        <a:spcBef>
          <a:spcPct val="20000"/>
        </a:spcBef>
        <a:spcAft>
          <a:spcPct val="0"/>
        </a:spcAft>
        <a:buChar char="•"/>
        <a:defRPr sz="1900">
          <a:solidFill>
            <a:schemeClr val="tx1"/>
          </a:solidFill>
          <a:latin typeface="+mn-lt"/>
          <a:cs typeface="+mn-cs"/>
        </a:defRPr>
      </a:lvl3pPr>
      <a:lvl4pPr marL="1248156" indent="-178308" algn="l" rtl="0" eaLnBrk="1" fontAlgn="base" hangingPunct="1">
        <a:spcBef>
          <a:spcPct val="20000"/>
        </a:spcBef>
        <a:spcAft>
          <a:spcPct val="0"/>
        </a:spcAft>
        <a:buChar char="–"/>
        <a:defRPr sz="1600">
          <a:solidFill>
            <a:schemeClr val="tx1"/>
          </a:solidFill>
          <a:latin typeface="+mn-lt"/>
          <a:cs typeface="+mn-cs"/>
        </a:defRPr>
      </a:lvl4pPr>
      <a:lvl5pPr marL="1604772" indent="-178308" algn="l" rtl="0" eaLnBrk="1" fontAlgn="base" hangingPunct="1">
        <a:spcBef>
          <a:spcPct val="20000"/>
        </a:spcBef>
        <a:spcAft>
          <a:spcPct val="0"/>
        </a:spcAft>
        <a:buChar char="»"/>
        <a:defRPr sz="1600">
          <a:solidFill>
            <a:schemeClr val="tx1"/>
          </a:solidFill>
          <a:latin typeface="+mn-lt"/>
          <a:cs typeface="+mn-cs"/>
        </a:defRPr>
      </a:lvl5pPr>
      <a:lvl6pPr marL="1961388" indent="-178308" algn="l" rtl="0" eaLnBrk="1" fontAlgn="base" hangingPunct="1">
        <a:spcBef>
          <a:spcPct val="20000"/>
        </a:spcBef>
        <a:spcAft>
          <a:spcPct val="0"/>
        </a:spcAft>
        <a:buChar char="»"/>
        <a:defRPr sz="1600">
          <a:solidFill>
            <a:schemeClr val="tx1"/>
          </a:solidFill>
          <a:latin typeface="+mn-lt"/>
          <a:cs typeface="+mn-cs"/>
        </a:defRPr>
      </a:lvl6pPr>
      <a:lvl7pPr marL="2318004" indent="-178308" algn="l" rtl="0" eaLnBrk="1" fontAlgn="base" hangingPunct="1">
        <a:spcBef>
          <a:spcPct val="20000"/>
        </a:spcBef>
        <a:spcAft>
          <a:spcPct val="0"/>
        </a:spcAft>
        <a:buChar char="»"/>
        <a:defRPr sz="1600">
          <a:solidFill>
            <a:schemeClr val="tx1"/>
          </a:solidFill>
          <a:latin typeface="+mn-lt"/>
          <a:cs typeface="+mn-cs"/>
        </a:defRPr>
      </a:lvl7pPr>
      <a:lvl8pPr marL="2674620" indent="-178308" algn="l" rtl="0" eaLnBrk="1" fontAlgn="base" hangingPunct="1">
        <a:spcBef>
          <a:spcPct val="20000"/>
        </a:spcBef>
        <a:spcAft>
          <a:spcPct val="0"/>
        </a:spcAft>
        <a:buChar char="»"/>
        <a:defRPr sz="1600">
          <a:solidFill>
            <a:schemeClr val="tx1"/>
          </a:solidFill>
          <a:latin typeface="+mn-lt"/>
          <a:cs typeface="+mn-cs"/>
        </a:defRPr>
      </a:lvl8pPr>
      <a:lvl9pPr marL="3031236" indent="-178308"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1" y="228865"/>
            <a:ext cx="8229600" cy="952500"/>
          </a:xfrm>
          <a:prstGeom prst="rect">
            <a:avLst/>
          </a:prstGeom>
          <a:noFill/>
          <a:ln w="9525">
            <a:noFill/>
            <a:miter lim="800000"/>
            <a:headEnd/>
            <a:tailEnd/>
          </a:ln>
          <a:effectLst/>
        </p:spPr>
        <p:txBody>
          <a:bodyPr vert="horz" wrap="square" lIns="71323" tIns="35662" rIns="71323" bIns="35662"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1" y="1333502"/>
            <a:ext cx="8229600" cy="3771636"/>
          </a:xfrm>
          <a:prstGeom prst="rect">
            <a:avLst/>
          </a:prstGeom>
          <a:noFill/>
          <a:ln w="9525">
            <a:noFill/>
            <a:miter lim="800000"/>
            <a:headEnd/>
            <a:tailEnd/>
          </a:ln>
          <a:effectLst/>
        </p:spPr>
        <p:txBody>
          <a:bodyPr vert="horz" wrap="square" lIns="71323" tIns="35662" rIns="71323" bIns="35662"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29" name="Rectangle 5"/>
          <p:cNvSpPr>
            <a:spLocks noGrp="1" noChangeArrowheads="1"/>
          </p:cNvSpPr>
          <p:nvPr>
            <p:ph type="ftr" sz="quarter" idx="3"/>
          </p:nvPr>
        </p:nvSpPr>
        <p:spPr bwMode="auto">
          <a:xfrm>
            <a:off x="3124201" y="5204354"/>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ct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30" name="Rectangle 6"/>
          <p:cNvSpPr>
            <a:spLocks noGrp="1" noChangeArrowheads="1"/>
          </p:cNvSpPr>
          <p:nvPr>
            <p:ph type="sldNum" sz="quarter" idx="4"/>
          </p:nvPr>
        </p:nvSpPr>
        <p:spPr bwMode="auto">
          <a:xfrm>
            <a:off x="6553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r">
              <a:defRPr sz="1100">
                <a:latin typeface="Arial" charset="0"/>
                <a:cs typeface="Arial" charset="0"/>
              </a:defRPr>
            </a:lvl1pPr>
          </a:lstStyle>
          <a:p>
            <a:pPr fontAlgn="base">
              <a:spcBef>
                <a:spcPct val="0"/>
              </a:spcBef>
              <a:spcAft>
                <a:spcPct val="0"/>
              </a:spcAft>
              <a:defRPr/>
            </a:pPr>
            <a:fld id="{7F1F0DC3-3C7B-4EF8-90C8-4FE0B9F77BEB}" type="slidenum">
              <a:rPr lang="es-ES">
                <a:solidFill>
                  <a:srgbClr val="000000"/>
                </a:solidFill>
              </a:rPr>
              <a:pPr fontAlgn="base">
                <a:spcBef>
                  <a:spcPct val="0"/>
                </a:spcBef>
                <a:spcAft>
                  <a:spcPct val="0"/>
                </a:spcAft>
                <a:defRPr/>
              </a:pPr>
              <a:t>‹#›</a:t>
            </a:fld>
            <a:endParaRPr lang="es-ES" dirty="0">
              <a:solidFill>
                <a:srgbClr val="000000"/>
              </a:solidFill>
            </a:endParaRPr>
          </a:p>
        </p:txBody>
      </p:sp>
    </p:spTree>
    <p:extLst>
      <p:ext uri="{BB962C8B-B14F-4D97-AF65-F5344CB8AC3E}">
        <p14:creationId xmlns:p14="http://schemas.microsoft.com/office/powerpoint/2010/main" val="1270329670"/>
      </p:ext>
    </p:extLst>
  </p:cSld>
  <p:clrMap bg1="lt1" tx1="dk1" bg2="lt2" tx2="dk2" accent1="accent1" accent2="accent2" accent3="accent3" accent4="accent4" accent5="accent5" accent6="accent6" hlink="hlink" folHlink="folHlink"/>
  <p:sldLayoutIdLst>
    <p:sldLayoutId id="2147483675" r:id="rId1"/>
    <p:sldLayoutId id="2147483707" r:id="rId2"/>
    <p:sldLayoutId id="2147483697" r:id="rId3"/>
  </p:sldLayoutIdLst>
  <p:txStyles>
    <p:titleStyle>
      <a:lvl1pPr algn="ctr" rtl="0" eaLnBrk="1" fontAlgn="base" hangingPunct="1">
        <a:spcBef>
          <a:spcPct val="0"/>
        </a:spcBef>
        <a:spcAft>
          <a:spcPct val="0"/>
        </a:spcAft>
        <a:defRPr sz="3400">
          <a:solidFill>
            <a:schemeClr val="tx2"/>
          </a:solidFill>
          <a:latin typeface="+mj-lt"/>
          <a:ea typeface="+mj-ea"/>
          <a:cs typeface="+mj-cs"/>
        </a:defRPr>
      </a:lvl1pPr>
      <a:lvl2pPr algn="ctr" rtl="0" eaLnBrk="1" fontAlgn="base" hangingPunct="1">
        <a:spcBef>
          <a:spcPct val="0"/>
        </a:spcBef>
        <a:spcAft>
          <a:spcPct val="0"/>
        </a:spcAft>
        <a:defRPr sz="3400">
          <a:solidFill>
            <a:schemeClr val="tx2"/>
          </a:solidFill>
          <a:latin typeface="Arial" charset="0"/>
          <a:cs typeface="Arial" charset="0"/>
        </a:defRPr>
      </a:lvl2pPr>
      <a:lvl3pPr algn="ctr" rtl="0" eaLnBrk="1" fontAlgn="base" hangingPunct="1">
        <a:spcBef>
          <a:spcPct val="0"/>
        </a:spcBef>
        <a:spcAft>
          <a:spcPct val="0"/>
        </a:spcAft>
        <a:defRPr sz="3400">
          <a:solidFill>
            <a:schemeClr val="tx2"/>
          </a:solidFill>
          <a:latin typeface="Arial" charset="0"/>
          <a:cs typeface="Arial" charset="0"/>
        </a:defRPr>
      </a:lvl3pPr>
      <a:lvl4pPr algn="ctr" rtl="0" eaLnBrk="1" fontAlgn="base" hangingPunct="1">
        <a:spcBef>
          <a:spcPct val="0"/>
        </a:spcBef>
        <a:spcAft>
          <a:spcPct val="0"/>
        </a:spcAft>
        <a:defRPr sz="3400">
          <a:solidFill>
            <a:schemeClr val="tx2"/>
          </a:solidFill>
          <a:latin typeface="Arial" charset="0"/>
          <a:cs typeface="Arial" charset="0"/>
        </a:defRPr>
      </a:lvl4pPr>
      <a:lvl5pPr algn="ctr" rtl="0" eaLnBrk="1" fontAlgn="base" hangingPunct="1">
        <a:spcBef>
          <a:spcPct val="0"/>
        </a:spcBef>
        <a:spcAft>
          <a:spcPct val="0"/>
        </a:spcAft>
        <a:defRPr sz="3400">
          <a:solidFill>
            <a:schemeClr val="tx2"/>
          </a:solidFill>
          <a:latin typeface="Arial" charset="0"/>
          <a:cs typeface="Arial" charset="0"/>
        </a:defRPr>
      </a:lvl5pPr>
      <a:lvl6pPr marL="356616" algn="ctr" rtl="0" eaLnBrk="1" fontAlgn="base" hangingPunct="1">
        <a:spcBef>
          <a:spcPct val="0"/>
        </a:spcBef>
        <a:spcAft>
          <a:spcPct val="0"/>
        </a:spcAft>
        <a:defRPr sz="3400">
          <a:solidFill>
            <a:schemeClr val="tx2"/>
          </a:solidFill>
          <a:latin typeface="Arial" charset="0"/>
          <a:cs typeface="Arial" charset="0"/>
        </a:defRPr>
      </a:lvl6pPr>
      <a:lvl7pPr marL="713232" algn="ctr" rtl="0" eaLnBrk="1" fontAlgn="base" hangingPunct="1">
        <a:spcBef>
          <a:spcPct val="0"/>
        </a:spcBef>
        <a:spcAft>
          <a:spcPct val="0"/>
        </a:spcAft>
        <a:defRPr sz="3400">
          <a:solidFill>
            <a:schemeClr val="tx2"/>
          </a:solidFill>
          <a:latin typeface="Arial" charset="0"/>
          <a:cs typeface="Arial" charset="0"/>
        </a:defRPr>
      </a:lvl7pPr>
      <a:lvl8pPr marL="1069848" algn="ctr" rtl="0" eaLnBrk="1" fontAlgn="base" hangingPunct="1">
        <a:spcBef>
          <a:spcPct val="0"/>
        </a:spcBef>
        <a:spcAft>
          <a:spcPct val="0"/>
        </a:spcAft>
        <a:defRPr sz="3400">
          <a:solidFill>
            <a:schemeClr val="tx2"/>
          </a:solidFill>
          <a:latin typeface="Arial" charset="0"/>
          <a:cs typeface="Arial" charset="0"/>
        </a:defRPr>
      </a:lvl8pPr>
      <a:lvl9pPr marL="1426464" algn="ctr" rtl="0" eaLnBrk="1" fontAlgn="base" hangingPunct="1">
        <a:spcBef>
          <a:spcPct val="0"/>
        </a:spcBef>
        <a:spcAft>
          <a:spcPct val="0"/>
        </a:spcAft>
        <a:defRPr sz="3400">
          <a:solidFill>
            <a:schemeClr val="tx2"/>
          </a:solidFill>
          <a:latin typeface="Arial" charset="0"/>
          <a:cs typeface="Arial" charset="0"/>
        </a:defRPr>
      </a:lvl9pPr>
    </p:titleStyle>
    <p:bodyStyle>
      <a:lvl1pPr marL="267462" indent="-267462" algn="l" rtl="0" eaLnBrk="1" fontAlgn="base" hangingPunct="1">
        <a:spcBef>
          <a:spcPct val="20000"/>
        </a:spcBef>
        <a:spcAft>
          <a:spcPct val="0"/>
        </a:spcAft>
        <a:buChar char="•"/>
        <a:defRPr sz="2500">
          <a:solidFill>
            <a:schemeClr val="tx1"/>
          </a:solidFill>
          <a:latin typeface="+mn-lt"/>
          <a:ea typeface="+mn-ea"/>
          <a:cs typeface="+mn-cs"/>
        </a:defRPr>
      </a:lvl1pPr>
      <a:lvl2pPr marL="579501" indent="-222885" algn="l" rtl="0" eaLnBrk="1" fontAlgn="base" hangingPunct="1">
        <a:spcBef>
          <a:spcPct val="20000"/>
        </a:spcBef>
        <a:spcAft>
          <a:spcPct val="0"/>
        </a:spcAft>
        <a:buChar char="–"/>
        <a:defRPr sz="2200">
          <a:solidFill>
            <a:schemeClr val="tx1"/>
          </a:solidFill>
          <a:latin typeface="+mn-lt"/>
          <a:cs typeface="+mn-cs"/>
        </a:defRPr>
      </a:lvl2pPr>
      <a:lvl3pPr marL="891540" indent="-178308" algn="l" rtl="0" eaLnBrk="1" fontAlgn="base" hangingPunct="1">
        <a:spcBef>
          <a:spcPct val="20000"/>
        </a:spcBef>
        <a:spcAft>
          <a:spcPct val="0"/>
        </a:spcAft>
        <a:buChar char="•"/>
        <a:defRPr sz="1900">
          <a:solidFill>
            <a:schemeClr val="tx1"/>
          </a:solidFill>
          <a:latin typeface="+mn-lt"/>
          <a:cs typeface="+mn-cs"/>
        </a:defRPr>
      </a:lvl3pPr>
      <a:lvl4pPr marL="1248156" indent="-178308" algn="l" rtl="0" eaLnBrk="1" fontAlgn="base" hangingPunct="1">
        <a:spcBef>
          <a:spcPct val="20000"/>
        </a:spcBef>
        <a:spcAft>
          <a:spcPct val="0"/>
        </a:spcAft>
        <a:buChar char="–"/>
        <a:defRPr sz="1600">
          <a:solidFill>
            <a:schemeClr val="tx1"/>
          </a:solidFill>
          <a:latin typeface="+mn-lt"/>
          <a:cs typeface="+mn-cs"/>
        </a:defRPr>
      </a:lvl4pPr>
      <a:lvl5pPr marL="1604772" indent="-178308" algn="l" rtl="0" eaLnBrk="1" fontAlgn="base" hangingPunct="1">
        <a:spcBef>
          <a:spcPct val="20000"/>
        </a:spcBef>
        <a:spcAft>
          <a:spcPct val="0"/>
        </a:spcAft>
        <a:buChar char="»"/>
        <a:defRPr sz="1600">
          <a:solidFill>
            <a:schemeClr val="tx1"/>
          </a:solidFill>
          <a:latin typeface="+mn-lt"/>
          <a:cs typeface="+mn-cs"/>
        </a:defRPr>
      </a:lvl5pPr>
      <a:lvl6pPr marL="1961388" indent="-178308" algn="l" rtl="0" eaLnBrk="1" fontAlgn="base" hangingPunct="1">
        <a:spcBef>
          <a:spcPct val="20000"/>
        </a:spcBef>
        <a:spcAft>
          <a:spcPct val="0"/>
        </a:spcAft>
        <a:buChar char="»"/>
        <a:defRPr sz="1600">
          <a:solidFill>
            <a:schemeClr val="tx1"/>
          </a:solidFill>
          <a:latin typeface="+mn-lt"/>
          <a:cs typeface="+mn-cs"/>
        </a:defRPr>
      </a:lvl6pPr>
      <a:lvl7pPr marL="2318004" indent="-178308" algn="l" rtl="0" eaLnBrk="1" fontAlgn="base" hangingPunct="1">
        <a:spcBef>
          <a:spcPct val="20000"/>
        </a:spcBef>
        <a:spcAft>
          <a:spcPct val="0"/>
        </a:spcAft>
        <a:buChar char="»"/>
        <a:defRPr sz="1600">
          <a:solidFill>
            <a:schemeClr val="tx1"/>
          </a:solidFill>
          <a:latin typeface="+mn-lt"/>
          <a:cs typeface="+mn-cs"/>
        </a:defRPr>
      </a:lvl7pPr>
      <a:lvl8pPr marL="2674620" indent="-178308" algn="l" rtl="0" eaLnBrk="1" fontAlgn="base" hangingPunct="1">
        <a:spcBef>
          <a:spcPct val="20000"/>
        </a:spcBef>
        <a:spcAft>
          <a:spcPct val="0"/>
        </a:spcAft>
        <a:buChar char="»"/>
        <a:defRPr sz="1600">
          <a:solidFill>
            <a:schemeClr val="tx1"/>
          </a:solidFill>
          <a:latin typeface="+mn-lt"/>
          <a:cs typeface="+mn-cs"/>
        </a:defRPr>
      </a:lvl8pPr>
      <a:lvl9pPr marL="3031236" indent="-178308"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1" y="228865"/>
            <a:ext cx="8229600" cy="952500"/>
          </a:xfrm>
          <a:prstGeom prst="rect">
            <a:avLst/>
          </a:prstGeom>
          <a:noFill/>
          <a:ln w="9525">
            <a:noFill/>
            <a:miter lim="800000"/>
            <a:headEnd/>
            <a:tailEnd/>
          </a:ln>
          <a:effectLst/>
        </p:spPr>
        <p:txBody>
          <a:bodyPr vert="horz" wrap="square" lIns="71323" tIns="35662" rIns="71323" bIns="35662"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1" y="1333502"/>
            <a:ext cx="8229600" cy="3771636"/>
          </a:xfrm>
          <a:prstGeom prst="rect">
            <a:avLst/>
          </a:prstGeom>
          <a:noFill/>
          <a:ln w="9525">
            <a:noFill/>
            <a:miter lim="800000"/>
            <a:headEnd/>
            <a:tailEnd/>
          </a:ln>
          <a:effectLst/>
        </p:spPr>
        <p:txBody>
          <a:bodyPr vert="horz" wrap="square" lIns="71323" tIns="35662" rIns="71323" bIns="35662"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29" name="Rectangle 5"/>
          <p:cNvSpPr>
            <a:spLocks noGrp="1" noChangeArrowheads="1"/>
          </p:cNvSpPr>
          <p:nvPr>
            <p:ph type="ftr" sz="quarter" idx="3"/>
          </p:nvPr>
        </p:nvSpPr>
        <p:spPr bwMode="auto">
          <a:xfrm>
            <a:off x="3124201" y="5204354"/>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ct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30" name="Rectangle 6"/>
          <p:cNvSpPr>
            <a:spLocks noGrp="1" noChangeArrowheads="1"/>
          </p:cNvSpPr>
          <p:nvPr>
            <p:ph type="sldNum" sz="quarter" idx="4"/>
          </p:nvPr>
        </p:nvSpPr>
        <p:spPr bwMode="auto">
          <a:xfrm>
            <a:off x="6553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r">
              <a:defRPr sz="1100">
                <a:latin typeface="Arial" charset="0"/>
                <a:cs typeface="Arial" charset="0"/>
              </a:defRPr>
            </a:lvl1pPr>
          </a:lstStyle>
          <a:p>
            <a:pPr fontAlgn="base">
              <a:spcBef>
                <a:spcPct val="0"/>
              </a:spcBef>
              <a:spcAft>
                <a:spcPct val="0"/>
              </a:spcAft>
              <a:defRPr/>
            </a:pPr>
            <a:fld id="{7F1F0DC3-3C7B-4EF8-90C8-4FE0B9F77BEB}" type="slidenum">
              <a:rPr lang="es-ES">
                <a:solidFill>
                  <a:srgbClr val="000000"/>
                </a:solidFill>
              </a:rPr>
              <a:pPr fontAlgn="base">
                <a:spcBef>
                  <a:spcPct val="0"/>
                </a:spcBef>
                <a:spcAft>
                  <a:spcPct val="0"/>
                </a:spcAft>
                <a:defRPr/>
              </a:pPr>
              <a:t>‹#›</a:t>
            </a:fld>
            <a:endParaRPr lang="es-ES" dirty="0">
              <a:solidFill>
                <a:srgbClr val="000000"/>
              </a:solidFill>
            </a:endParaRPr>
          </a:p>
        </p:txBody>
      </p:sp>
    </p:spTree>
    <p:extLst>
      <p:ext uri="{BB962C8B-B14F-4D97-AF65-F5344CB8AC3E}">
        <p14:creationId xmlns:p14="http://schemas.microsoft.com/office/powerpoint/2010/main" val="2567412978"/>
      </p:ext>
    </p:extLst>
  </p:cSld>
  <p:clrMap bg1="lt1" tx1="dk1" bg2="lt2" tx2="dk2" accent1="accent1" accent2="accent2" accent3="accent3" accent4="accent4" accent5="accent5" accent6="accent6" hlink="hlink" folHlink="folHlink"/>
  <p:sldLayoutIdLst>
    <p:sldLayoutId id="2147483677" r:id="rId1"/>
  </p:sldLayoutIdLst>
  <p:txStyles>
    <p:titleStyle>
      <a:lvl1pPr algn="ctr" rtl="0" eaLnBrk="1" fontAlgn="base" hangingPunct="1">
        <a:spcBef>
          <a:spcPct val="0"/>
        </a:spcBef>
        <a:spcAft>
          <a:spcPct val="0"/>
        </a:spcAft>
        <a:defRPr sz="3400">
          <a:solidFill>
            <a:schemeClr val="tx2"/>
          </a:solidFill>
          <a:latin typeface="+mj-lt"/>
          <a:ea typeface="+mj-ea"/>
          <a:cs typeface="+mj-cs"/>
        </a:defRPr>
      </a:lvl1pPr>
      <a:lvl2pPr algn="ctr" rtl="0" eaLnBrk="1" fontAlgn="base" hangingPunct="1">
        <a:spcBef>
          <a:spcPct val="0"/>
        </a:spcBef>
        <a:spcAft>
          <a:spcPct val="0"/>
        </a:spcAft>
        <a:defRPr sz="3400">
          <a:solidFill>
            <a:schemeClr val="tx2"/>
          </a:solidFill>
          <a:latin typeface="Arial" charset="0"/>
          <a:cs typeface="Arial" charset="0"/>
        </a:defRPr>
      </a:lvl2pPr>
      <a:lvl3pPr algn="ctr" rtl="0" eaLnBrk="1" fontAlgn="base" hangingPunct="1">
        <a:spcBef>
          <a:spcPct val="0"/>
        </a:spcBef>
        <a:spcAft>
          <a:spcPct val="0"/>
        </a:spcAft>
        <a:defRPr sz="3400">
          <a:solidFill>
            <a:schemeClr val="tx2"/>
          </a:solidFill>
          <a:latin typeface="Arial" charset="0"/>
          <a:cs typeface="Arial" charset="0"/>
        </a:defRPr>
      </a:lvl3pPr>
      <a:lvl4pPr algn="ctr" rtl="0" eaLnBrk="1" fontAlgn="base" hangingPunct="1">
        <a:spcBef>
          <a:spcPct val="0"/>
        </a:spcBef>
        <a:spcAft>
          <a:spcPct val="0"/>
        </a:spcAft>
        <a:defRPr sz="3400">
          <a:solidFill>
            <a:schemeClr val="tx2"/>
          </a:solidFill>
          <a:latin typeface="Arial" charset="0"/>
          <a:cs typeface="Arial" charset="0"/>
        </a:defRPr>
      </a:lvl4pPr>
      <a:lvl5pPr algn="ctr" rtl="0" eaLnBrk="1" fontAlgn="base" hangingPunct="1">
        <a:spcBef>
          <a:spcPct val="0"/>
        </a:spcBef>
        <a:spcAft>
          <a:spcPct val="0"/>
        </a:spcAft>
        <a:defRPr sz="3400">
          <a:solidFill>
            <a:schemeClr val="tx2"/>
          </a:solidFill>
          <a:latin typeface="Arial" charset="0"/>
          <a:cs typeface="Arial" charset="0"/>
        </a:defRPr>
      </a:lvl5pPr>
      <a:lvl6pPr marL="356616" algn="ctr" rtl="0" eaLnBrk="1" fontAlgn="base" hangingPunct="1">
        <a:spcBef>
          <a:spcPct val="0"/>
        </a:spcBef>
        <a:spcAft>
          <a:spcPct val="0"/>
        </a:spcAft>
        <a:defRPr sz="3400">
          <a:solidFill>
            <a:schemeClr val="tx2"/>
          </a:solidFill>
          <a:latin typeface="Arial" charset="0"/>
          <a:cs typeface="Arial" charset="0"/>
        </a:defRPr>
      </a:lvl6pPr>
      <a:lvl7pPr marL="713232" algn="ctr" rtl="0" eaLnBrk="1" fontAlgn="base" hangingPunct="1">
        <a:spcBef>
          <a:spcPct val="0"/>
        </a:spcBef>
        <a:spcAft>
          <a:spcPct val="0"/>
        </a:spcAft>
        <a:defRPr sz="3400">
          <a:solidFill>
            <a:schemeClr val="tx2"/>
          </a:solidFill>
          <a:latin typeface="Arial" charset="0"/>
          <a:cs typeface="Arial" charset="0"/>
        </a:defRPr>
      </a:lvl7pPr>
      <a:lvl8pPr marL="1069848" algn="ctr" rtl="0" eaLnBrk="1" fontAlgn="base" hangingPunct="1">
        <a:spcBef>
          <a:spcPct val="0"/>
        </a:spcBef>
        <a:spcAft>
          <a:spcPct val="0"/>
        </a:spcAft>
        <a:defRPr sz="3400">
          <a:solidFill>
            <a:schemeClr val="tx2"/>
          </a:solidFill>
          <a:latin typeface="Arial" charset="0"/>
          <a:cs typeface="Arial" charset="0"/>
        </a:defRPr>
      </a:lvl8pPr>
      <a:lvl9pPr marL="1426464" algn="ctr" rtl="0" eaLnBrk="1" fontAlgn="base" hangingPunct="1">
        <a:spcBef>
          <a:spcPct val="0"/>
        </a:spcBef>
        <a:spcAft>
          <a:spcPct val="0"/>
        </a:spcAft>
        <a:defRPr sz="3400">
          <a:solidFill>
            <a:schemeClr val="tx2"/>
          </a:solidFill>
          <a:latin typeface="Arial" charset="0"/>
          <a:cs typeface="Arial" charset="0"/>
        </a:defRPr>
      </a:lvl9pPr>
    </p:titleStyle>
    <p:bodyStyle>
      <a:lvl1pPr marL="267462" indent="-267462" algn="l" rtl="0" eaLnBrk="1" fontAlgn="base" hangingPunct="1">
        <a:spcBef>
          <a:spcPct val="20000"/>
        </a:spcBef>
        <a:spcAft>
          <a:spcPct val="0"/>
        </a:spcAft>
        <a:buChar char="•"/>
        <a:defRPr sz="2500">
          <a:solidFill>
            <a:schemeClr val="tx1"/>
          </a:solidFill>
          <a:latin typeface="+mn-lt"/>
          <a:ea typeface="+mn-ea"/>
          <a:cs typeface="+mn-cs"/>
        </a:defRPr>
      </a:lvl1pPr>
      <a:lvl2pPr marL="579501" indent="-222885" algn="l" rtl="0" eaLnBrk="1" fontAlgn="base" hangingPunct="1">
        <a:spcBef>
          <a:spcPct val="20000"/>
        </a:spcBef>
        <a:spcAft>
          <a:spcPct val="0"/>
        </a:spcAft>
        <a:buChar char="–"/>
        <a:defRPr sz="2200">
          <a:solidFill>
            <a:schemeClr val="tx1"/>
          </a:solidFill>
          <a:latin typeface="+mn-lt"/>
          <a:cs typeface="+mn-cs"/>
        </a:defRPr>
      </a:lvl2pPr>
      <a:lvl3pPr marL="891540" indent="-178308" algn="l" rtl="0" eaLnBrk="1" fontAlgn="base" hangingPunct="1">
        <a:spcBef>
          <a:spcPct val="20000"/>
        </a:spcBef>
        <a:spcAft>
          <a:spcPct val="0"/>
        </a:spcAft>
        <a:buChar char="•"/>
        <a:defRPr sz="1900">
          <a:solidFill>
            <a:schemeClr val="tx1"/>
          </a:solidFill>
          <a:latin typeface="+mn-lt"/>
          <a:cs typeface="+mn-cs"/>
        </a:defRPr>
      </a:lvl3pPr>
      <a:lvl4pPr marL="1248156" indent="-178308" algn="l" rtl="0" eaLnBrk="1" fontAlgn="base" hangingPunct="1">
        <a:spcBef>
          <a:spcPct val="20000"/>
        </a:spcBef>
        <a:spcAft>
          <a:spcPct val="0"/>
        </a:spcAft>
        <a:buChar char="–"/>
        <a:defRPr sz="1600">
          <a:solidFill>
            <a:schemeClr val="tx1"/>
          </a:solidFill>
          <a:latin typeface="+mn-lt"/>
          <a:cs typeface="+mn-cs"/>
        </a:defRPr>
      </a:lvl4pPr>
      <a:lvl5pPr marL="1604772" indent="-178308" algn="l" rtl="0" eaLnBrk="1" fontAlgn="base" hangingPunct="1">
        <a:spcBef>
          <a:spcPct val="20000"/>
        </a:spcBef>
        <a:spcAft>
          <a:spcPct val="0"/>
        </a:spcAft>
        <a:buChar char="»"/>
        <a:defRPr sz="1600">
          <a:solidFill>
            <a:schemeClr val="tx1"/>
          </a:solidFill>
          <a:latin typeface="+mn-lt"/>
          <a:cs typeface="+mn-cs"/>
        </a:defRPr>
      </a:lvl5pPr>
      <a:lvl6pPr marL="1961388" indent="-178308" algn="l" rtl="0" eaLnBrk="1" fontAlgn="base" hangingPunct="1">
        <a:spcBef>
          <a:spcPct val="20000"/>
        </a:spcBef>
        <a:spcAft>
          <a:spcPct val="0"/>
        </a:spcAft>
        <a:buChar char="»"/>
        <a:defRPr sz="1600">
          <a:solidFill>
            <a:schemeClr val="tx1"/>
          </a:solidFill>
          <a:latin typeface="+mn-lt"/>
          <a:cs typeface="+mn-cs"/>
        </a:defRPr>
      </a:lvl6pPr>
      <a:lvl7pPr marL="2318004" indent="-178308" algn="l" rtl="0" eaLnBrk="1" fontAlgn="base" hangingPunct="1">
        <a:spcBef>
          <a:spcPct val="20000"/>
        </a:spcBef>
        <a:spcAft>
          <a:spcPct val="0"/>
        </a:spcAft>
        <a:buChar char="»"/>
        <a:defRPr sz="1600">
          <a:solidFill>
            <a:schemeClr val="tx1"/>
          </a:solidFill>
          <a:latin typeface="+mn-lt"/>
          <a:cs typeface="+mn-cs"/>
        </a:defRPr>
      </a:lvl7pPr>
      <a:lvl8pPr marL="2674620" indent="-178308" algn="l" rtl="0" eaLnBrk="1" fontAlgn="base" hangingPunct="1">
        <a:spcBef>
          <a:spcPct val="20000"/>
        </a:spcBef>
        <a:spcAft>
          <a:spcPct val="0"/>
        </a:spcAft>
        <a:buChar char="»"/>
        <a:defRPr sz="1600">
          <a:solidFill>
            <a:schemeClr val="tx1"/>
          </a:solidFill>
          <a:latin typeface="+mn-lt"/>
          <a:cs typeface="+mn-cs"/>
        </a:defRPr>
      </a:lvl8pPr>
      <a:lvl9pPr marL="3031236" indent="-178308"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1" y="228865"/>
            <a:ext cx="8229600" cy="952500"/>
          </a:xfrm>
          <a:prstGeom prst="rect">
            <a:avLst/>
          </a:prstGeom>
          <a:noFill/>
          <a:ln w="9525">
            <a:noFill/>
            <a:miter lim="800000"/>
            <a:headEnd/>
            <a:tailEnd/>
          </a:ln>
          <a:effectLst/>
        </p:spPr>
        <p:txBody>
          <a:bodyPr vert="horz" wrap="square" lIns="71323" tIns="35662" rIns="71323" bIns="35662"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1" y="1333502"/>
            <a:ext cx="8229600" cy="3771636"/>
          </a:xfrm>
          <a:prstGeom prst="rect">
            <a:avLst/>
          </a:prstGeom>
          <a:noFill/>
          <a:ln w="9525">
            <a:noFill/>
            <a:miter lim="800000"/>
            <a:headEnd/>
            <a:tailEnd/>
          </a:ln>
          <a:effectLst/>
        </p:spPr>
        <p:txBody>
          <a:bodyPr vert="horz" wrap="square" lIns="71323" tIns="35662" rIns="71323" bIns="35662"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29" name="Rectangle 5"/>
          <p:cNvSpPr>
            <a:spLocks noGrp="1" noChangeArrowheads="1"/>
          </p:cNvSpPr>
          <p:nvPr>
            <p:ph type="ftr" sz="quarter" idx="3"/>
          </p:nvPr>
        </p:nvSpPr>
        <p:spPr bwMode="auto">
          <a:xfrm>
            <a:off x="3124201" y="5204354"/>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ct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30" name="Rectangle 6"/>
          <p:cNvSpPr>
            <a:spLocks noGrp="1" noChangeArrowheads="1"/>
          </p:cNvSpPr>
          <p:nvPr>
            <p:ph type="sldNum" sz="quarter" idx="4"/>
          </p:nvPr>
        </p:nvSpPr>
        <p:spPr bwMode="auto">
          <a:xfrm>
            <a:off x="6553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r">
              <a:defRPr sz="1100">
                <a:latin typeface="Arial" charset="0"/>
                <a:cs typeface="Arial" charset="0"/>
              </a:defRPr>
            </a:lvl1pPr>
          </a:lstStyle>
          <a:p>
            <a:pPr fontAlgn="base">
              <a:spcBef>
                <a:spcPct val="0"/>
              </a:spcBef>
              <a:spcAft>
                <a:spcPct val="0"/>
              </a:spcAft>
              <a:defRPr/>
            </a:pPr>
            <a:fld id="{7F1F0DC3-3C7B-4EF8-90C8-4FE0B9F77BEB}" type="slidenum">
              <a:rPr lang="es-ES">
                <a:solidFill>
                  <a:srgbClr val="000000"/>
                </a:solidFill>
              </a:rPr>
              <a:pPr fontAlgn="base">
                <a:spcBef>
                  <a:spcPct val="0"/>
                </a:spcBef>
                <a:spcAft>
                  <a:spcPct val="0"/>
                </a:spcAft>
                <a:defRPr/>
              </a:pPr>
              <a:t>‹#›</a:t>
            </a:fld>
            <a:endParaRPr lang="es-ES" dirty="0">
              <a:solidFill>
                <a:srgbClr val="000000"/>
              </a:solidFill>
            </a:endParaRPr>
          </a:p>
        </p:txBody>
      </p:sp>
    </p:spTree>
    <p:extLst>
      <p:ext uri="{BB962C8B-B14F-4D97-AF65-F5344CB8AC3E}">
        <p14:creationId xmlns:p14="http://schemas.microsoft.com/office/powerpoint/2010/main" val="3265563571"/>
      </p:ext>
    </p:extLst>
  </p:cSld>
  <p:clrMap bg1="lt1" tx1="dk1" bg2="lt2" tx2="dk2" accent1="accent1" accent2="accent2" accent3="accent3" accent4="accent4" accent5="accent5" accent6="accent6" hlink="hlink" folHlink="folHlink"/>
  <p:sldLayoutIdLst>
    <p:sldLayoutId id="2147483679" r:id="rId1"/>
  </p:sldLayoutIdLst>
  <p:txStyles>
    <p:titleStyle>
      <a:lvl1pPr algn="ctr" rtl="0" eaLnBrk="1" fontAlgn="base" hangingPunct="1">
        <a:spcBef>
          <a:spcPct val="0"/>
        </a:spcBef>
        <a:spcAft>
          <a:spcPct val="0"/>
        </a:spcAft>
        <a:defRPr sz="3400">
          <a:solidFill>
            <a:schemeClr val="tx2"/>
          </a:solidFill>
          <a:latin typeface="+mj-lt"/>
          <a:ea typeface="+mj-ea"/>
          <a:cs typeface="+mj-cs"/>
        </a:defRPr>
      </a:lvl1pPr>
      <a:lvl2pPr algn="ctr" rtl="0" eaLnBrk="1" fontAlgn="base" hangingPunct="1">
        <a:spcBef>
          <a:spcPct val="0"/>
        </a:spcBef>
        <a:spcAft>
          <a:spcPct val="0"/>
        </a:spcAft>
        <a:defRPr sz="3400">
          <a:solidFill>
            <a:schemeClr val="tx2"/>
          </a:solidFill>
          <a:latin typeface="Arial" charset="0"/>
          <a:cs typeface="Arial" charset="0"/>
        </a:defRPr>
      </a:lvl2pPr>
      <a:lvl3pPr algn="ctr" rtl="0" eaLnBrk="1" fontAlgn="base" hangingPunct="1">
        <a:spcBef>
          <a:spcPct val="0"/>
        </a:spcBef>
        <a:spcAft>
          <a:spcPct val="0"/>
        </a:spcAft>
        <a:defRPr sz="3400">
          <a:solidFill>
            <a:schemeClr val="tx2"/>
          </a:solidFill>
          <a:latin typeface="Arial" charset="0"/>
          <a:cs typeface="Arial" charset="0"/>
        </a:defRPr>
      </a:lvl3pPr>
      <a:lvl4pPr algn="ctr" rtl="0" eaLnBrk="1" fontAlgn="base" hangingPunct="1">
        <a:spcBef>
          <a:spcPct val="0"/>
        </a:spcBef>
        <a:spcAft>
          <a:spcPct val="0"/>
        </a:spcAft>
        <a:defRPr sz="3400">
          <a:solidFill>
            <a:schemeClr val="tx2"/>
          </a:solidFill>
          <a:latin typeface="Arial" charset="0"/>
          <a:cs typeface="Arial" charset="0"/>
        </a:defRPr>
      </a:lvl4pPr>
      <a:lvl5pPr algn="ctr" rtl="0" eaLnBrk="1" fontAlgn="base" hangingPunct="1">
        <a:spcBef>
          <a:spcPct val="0"/>
        </a:spcBef>
        <a:spcAft>
          <a:spcPct val="0"/>
        </a:spcAft>
        <a:defRPr sz="3400">
          <a:solidFill>
            <a:schemeClr val="tx2"/>
          </a:solidFill>
          <a:latin typeface="Arial" charset="0"/>
          <a:cs typeface="Arial" charset="0"/>
        </a:defRPr>
      </a:lvl5pPr>
      <a:lvl6pPr marL="356616" algn="ctr" rtl="0" eaLnBrk="1" fontAlgn="base" hangingPunct="1">
        <a:spcBef>
          <a:spcPct val="0"/>
        </a:spcBef>
        <a:spcAft>
          <a:spcPct val="0"/>
        </a:spcAft>
        <a:defRPr sz="3400">
          <a:solidFill>
            <a:schemeClr val="tx2"/>
          </a:solidFill>
          <a:latin typeface="Arial" charset="0"/>
          <a:cs typeface="Arial" charset="0"/>
        </a:defRPr>
      </a:lvl6pPr>
      <a:lvl7pPr marL="713232" algn="ctr" rtl="0" eaLnBrk="1" fontAlgn="base" hangingPunct="1">
        <a:spcBef>
          <a:spcPct val="0"/>
        </a:spcBef>
        <a:spcAft>
          <a:spcPct val="0"/>
        </a:spcAft>
        <a:defRPr sz="3400">
          <a:solidFill>
            <a:schemeClr val="tx2"/>
          </a:solidFill>
          <a:latin typeface="Arial" charset="0"/>
          <a:cs typeface="Arial" charset="0"/>
        </a:defRPr>
      </a:lvl7pPr>
      <a:lvl8pPr marL="1069848" algn="ctr" rtl="0" eaLnBrk="1" fontAlgn="base" hangingPunct="1">
        <a:spcBef>
          <a:spcPct val="0"/>
        </a:spcBef>
        <a:spcAft>
          <a:spcPct val="0"/>
        </a:spcAft>
        <a:defRPr sz="3400">
          <a:solidFill>
            <a:schemeClr val="tx2"/>
          </a:solidFill>
          <a:latin typeface="Arial" charset="0"/>
          <a:cs typeface="Arial" charset="0"/>
        </a:defRPr>
      </a:lvl8pPr>
      <a:lvl9pPr marL="1426464" algn="ctr" rtl="0" eaLnBrk="1" fontAlgn="base" hangingPunct="1">
        <a:spcBef>
          <a:spcPct val="0"/>
        </a:spcBef>
        <a:spcAft>
          <a:spcPct val="0"/>
        </a:spcAft>
        <a:defRPr sz="3400">
          <a:solidFill>
            <a:schemeClr val="tx2"/>
          </a:solidFill>
          <a:latin typeface="Arial" charset="0"/>
          <a:cs typeface="Arial" charset="0"/>
        </a:defRPr>
      </a:lvl9pPr>
    </p:titleStyle>
    <p:bodyStyle>
      <a:lvl1pPr marL="267462" indent="-267462" algn="l" rtl="0" eaLnBrk="1" fontAlgn="base" hangingPunct="1">
        <a:spcBef>
          <a:spcPct val="20000"/>
        </a:spcBef>
        <a:spcAft>
          <a:spcPct val="0"/>
        </a:spcAft>
        <a:buChar char="•"/>
        <a:defRPr sz="2500">
          <a:solidFill>
            <a:schemeClr val="tx1"/>
          </a:solidFill>
          <a:latin typeface="+mn-lt"/>
          <a:ea typeface="+mn-ea"/>
          <a:cs typeface="+mn-cs"/>
        </a:defRPr>
      </a:lvl1pPr>
      <a:lvl2pPr marL="579501" indent="-222885" algn="l" rtl="0" eaLnBrk="1" fontAlgn="base" hangingPunct="1">
        <a:spcBef>
          <a:spcPct val="20000"/>
        </a:spcBef>
        <a:spcAft>
          <a:spcPct val="0"/>
        </a:spcAft>
        <a:buChar char="–"/>
        <a:defRPr sz="2200">
          <a:solidFill>
            <a:schemeClr val="tx1"/>
          </a:solidFill>
          <a:latin typeface="+mn-lt"/>
          <a:cs typeface="+mn-cs"/>
        </a:defRPr>
      </a:lvl2pPr>
      <a:lvl3pPr marL="891540" indent="-178308" algn="l" rtl="0" eaLnBrk="1" fontAlgn="base" hangingPunct="1">
        <a:spcBef>
          <a:spcPct val="20000"/>
        </a:spcBef>
        <a:spcAft>
          <a:spcPct val="0"/>
        </a:spcAft>
        <a:buChar char="•"/>
        <a:defRPr sz="1900">
          <a:solidFill>
            <a:schemeClr val="tx1"/>
          </a:solidFill>
          <a:latin typeface="+mn-lt"/>
          <a:cs typeface="+mn-cs"/>
        </a:defRPr>
      </a:lvl3pPr>
      <a:lvl4pPr marL="1248156" indent="-178308" algn="l" rtl="0" eaLnBrk="1" fontAlgn="base" hangingPunct="1">
        <a:spcBef>
          <a:spcPct val="20000"/>
        </a:spcBef>
        <a:spcAft>
          <a:spcPct val="0"/>
        </a:spcAft>
        <a:buChar char="–"/>
        <a:defRPr sz="1600">
          <a:solidFill>
            <a:schemeClr val="tx1"/>
          </a:solidFill>
          <a:latin typeface="+mn-lt"/>
          <a:cs typeface="+mn-cs"/>
        </a:defRPr>
      </a:lvl4pPr>
      <a:lvl5pPr marL="1604772" indent="-178308" algn="l" rtl="0" eaLnBrk="1" fontAlgn="base" hangingPunct="1">
        <a:spcBef>
          <a:spcPct val="20000"/>
        </a:spcBef>
        <a:spcAft>
          <a:spcPct val="0"/>
        </a:spcAft>
        <a:buChar char="»"/>
        <a:defRPr sz="1600">
          <a:solidFill>
            <a:schemeClr val="tx1"/>
          </a:solidFill>
          <a:latin typeface="+mn-lt"/>
          <a:cs typeface="+mn-cs"/>
        </a:defRPr>
      </a:lvl5pPr>
      <a:lvl6pPr marL="1961388" indent="-178308" algn="l" rtl="0" eaLnBrk="1" fontAlgn="base" hangingPunct="1">
        <a:spcBef>
          <a:spcPct val="20000"/>
        </a:spcBef>
        <a:spcAft>
          <a:spcPct val="0"/>
        </a:spcAft>
        <a:buChar char="»"/>
        <a:defRPr sz="1600">
          <a:solidFill>
            <a:schemeClr val="tx1"/>
          </a:solidFill>
          <a:latin typeface="+mn-lt"/>
          <a:cs typeface="+mn-cs"/>
        </a:defRPr>
      </a:lvl6pPr>
      <a:lvl7pPr marL="2318004" indent="-178308" algn="l" rtl="0" eaLnBrk="1" fontAlgn="base" hangingPunct="1">
        <a:spcBef>
          <a:spcPct val="20000"/>
        </a:spcBef>
        <a:spcAft>
          <a:spcPct val="0"/>
        </a:spcAft>
        <a:buChar char="»"/>
        <a:defRPr sz="1600">
          <a:solidFill>
            <a:schemeClr val="tx1"/>
          </a:solidFill>
          <a:latin typeface="+mn-lt"/>
          <a:cs typeface="+mn-cs"/>
        </a:defRPr>
      </a:lvl7pPr>
      <a:lvl8pPr marL="2674620" indent="-178308" algn="l" rtl="0" eaLnBrk="1" fontAlgn="base" hangingPunct="1">
        <a:spcBef>
          <a:spcPct val="20000"/>
        </a:spcBef>
        <a:spcAft>
          <a:spcPct val="0"/>
        </a:spcAft>
        <a:buChar char="»"/>
        <a:defRPr sz="1600">
          <a:solidFill>
            <a:schemeClr val="tx1"/>
          </a:solidFill>
          <a:latin typeface="+mn-lt"/>
          <a:cs typeface="+mn-cs"/>
        </a:defRPr>
      </a:lvl8pPr>
      <a:lvl9pPr marL="3031236" indent="-178308"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1" y="228865"/>
            <a:ext cx="8229600" cy="952500"/>
          </a:xfrm>
          <a:prstGeom prst="rect">
            <a:avLst/>
          </a:prstGeom>
          <a:noFill/>
          <a:ln w="9525">
            <a:noFill/>
            <a:miter lim="800000"/>
            <a:headEnd/>
            <a:tailEnd/>
          </a:ln>
          <a:effectLst/>
        </p:spPr>
        <p:txBody>
          <a:bodyPr vert="horz" wrap="square" lIns="71323" tIns="35662" rIns="71323" bIns="35662" numCol="1" anchor="ctr" anchorCtr="0" compatLnSpc="1">
            <a:prstTxWarp prst="textNoShape">
              <a:avLst/>
            </a:prstTxWarp>
          </a:bodyPr>
          <a:lstStyle/>
          <a:p>
            <a:pPr lvl="0"/>
            <a:r>
              <a:rPr lang="es-ES"/>
              <a:t>Haga clic para cambiar el estilo de título	</a:t>
            </a:r>
          </a:p>
        </p:txBody>
      </p:sp>
      <p:sp>
        <p:nvSpPr>
          <p:cNvPr id="1027" name="Rectangle 3"/>
          <p:cNvSpPr>
            <a:spLocks noGrp="1" noChangeArrowheads="1"/>
          </p:cNvSpPr>
          <p:nvPr>
            <p:ph type="body" idx="1"/>
          </p:nvPr>
        </p:nvSpPr>
        <p:spPr bwMode="auto">
          <a:xfrm>
            <a:off x="457201" y="1333502"/>
            <a:ext cx="8229600" cy="3771636"/>
          </a:xfrm>
          <a:prstGeom prst="rect">
            <a:avLst/>
          </a:prstGeom>
          <a:noFill/>
          <a:ln w="9525">
            <a:noFill/>
            <a:miter lim="800000"/>
            <a:headEnd/>
            <a:tailEnd/>
          </a:ln>
          <a:effectLst/>
        </p:spPr>
        <p:txBody>
          <a:bodyPr vert="horz" wrap="square" lIns="71323" tIns="35662" rIns="71323" bIns="35662"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1028" name="Rectangle 4"/>
          <p:cNvSpPr>
            <a:spLocks noGrp="1" noChangeArrowheads="1"/>
          </p:cNvSpPr>
          <p:nvPr>
            <p:ph type="dt" sz="half" idx="2"/>
          </p:nvPr>
        </p:nvSpPr>
        <p:spPr bwMode="auto">
          <a:xfrm>
            <a:off x="457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29" name="Rectangle 5"/>
          <p:cNvSpPr>
            <a:spLocks noGrp="1" noChangeArrowheads="1"/>
          </p:cNvSpPr>
          <p:nvPr>
            <p:ph type="ftr" sz="quarter" idx="3"/>
          </p:nvPr>
        </p:nvSpPr>
        <p:spPr bwMode="auto">
          <a:xfrm>
            <a:off x="3124201" y="5204354"/>
            <a:ext cx="289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ctr">
              <a:defRPr sz="1100" dirty="0">
                <a:latin typeface="Arial" charset="0"/>
                <a:cs typeface="Arial" charset="0"/>
              </a:defRPr>
            </a:lvl1pPr>
          </a:lstStyle>
          <a:p>
            <a:pPr fontAlgn="base">
              <a:spcBef>
                <a:spcPct val="0"/>
              </a:spcBef>
              <a:spcAft>
                <a:spcPct val="0"/>
              </a:spcAft>
              <a:defRPr/>
            </a:pPr>
            <a:endParaRPr lang="es-ES">
              <a:solidFill>
                <a:srgbClr val="000000"/>
              </a:solidFill>
            </a:endParaRPr>
          </a:p>
        </p:txBody>
      </p:sp>
      <p:sp>
        <p:nvSpPr>
          <p:cNvPr id="1030" name="Rectangle 6"/>
          <p:cNvSpPr>
            <a:spLocks noGrp="1" noChangeArrowheads="1"/>
          </p:cNvSpPr>
          <p:nvPr>
            <p:ph type="sldNum" sz="quarter" idx="4"/>
          </p:nvPr>
        </p:nvSpPr>
        <p:spPr bwMode="auto">
          <a:xfrm>
            <a:off x="6553201" y="5204354"/>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1323" tIns="35662" rIns="71323" bIns="35662" numCol="1" anchor="t" anchorCtr="0" compatLnSpc="1">
            <a:prstTxWarp prst="textNoShape">
              <a:avLst/>
            </a:prstTxWarp>
          </a:bodyPr>
          <a:lstStyle>
            <a:lvl1pPr algn="r">
              <a:defRPr sz="1100">
                <a:latin typeface="Arial" charset="0"/>
                <a:cs typeface="Arial" charset="0"/>
              </a:defRPr>
            </a:lvl1pPr>
          </a:lstStyle>
          <a:p>
            <a:pPr fontAlgn="base">
              <a:spcBef>
                <a:spcPct val="0"/>
              </a:spcBef>
              <a:spcAft>
                <a:spcPct val="0"/>
              </a:spcAft>
              <a:defRPr/>
            </a:pPr>
            <a:fld id="{7F1F0DC3-3C7B-4EF8-90C8-4FE0B9F77BEB}" type="slidenum">
              <a:rPr lang="es-ES">
                <a:solidFill>
                  <a:srgbClr val="000000"/>
                </a:solidFill>
              </a:rPr>
              <a:pPr fontAlgn="base">
                <a:spcBef>
                  <a:spcPct val="0"/>
                </a:spcBef>
                <a:spcAft>
                  <a:spcPct val="0"/>
                </a:spcAft>
                <a:defRPr/>
              </a:pPr>
              <a:t>‹#›</a:t>
            </a:fld>
            <a:endParaRPr lang="es-ES" dirty="0">
              <a:solidFill>
                <a:srgbClr val="000000"/>
              </a:solidFill>
            </a:endParaRPr>
          </a:p>
        </p:txBody>
      </p:sp>
    </p:spTree>
    <p:extLst>
      <p:ext uri="{BB962C8B-B14F-4D97-AF65-F5344CB8AC3E}">
        <p14:creationId xmlns:p14="http://schemas.microsoft.com/office/powerpoint/2010/main" val="2153849735"/>
      </p:ext>
    </p:extLst>
  </p:cSld>
  <p:clrMap bg1="lt1" tx1="dk1" bg2="lt2" tx2="dk2" accent1="accent1" accent2="accent2" accent3="accent3" accent4="accent4" accent5="accent5" accent6="accent6" hlink="hlink" folHlink="folHlink"/>
  <p:sldLayoutIdLst>
    <p:sldLayoutId id="2147483681" r:id="rId1"/>
  </p:sldLayoutIdLst>
  <p:txStyles>
    <p:titleStyle>
      <a:lvl1pPr algn="ctr" rtl="0" eaLnBrk="1" fontAlgn="base" hangingPunct="1">
        <a:spcBef>
          <a:spcPct val="0"/>
        </a:spcBef>
        <a:spcAft>
          <a:spcPct val="0"/>
        </a:spcAft>
        <a:defRPr sz="3400">
          <a:solidFill>
            <a:schemeClr val="tx2"/>
          </a:solidFill>
          <a:latin typeface="+mj-lt"/>
          <a:ea typeface="+mj-ea"/>
          <a:cs typeface="+mj-cs"/>
        </a:defRPr>
      </a:lvl1pPr>
      <a:lvl2pPr algn="ctr" rtl="0" eaLnBrk="1" fontAlgn="base" hangingPunct="1">
        <a:spcBef>
          <a:spcPct val="0"/>
        </a:spcBef>
        <a:spcAft>
          <a:spcPct val="0"/>
        </a:spcAft>
        <a:defRPr sz="3400">
          <a:solidFill>
            <a:schemeClr val="tx2"/>
          </a:solidFill>
          <a:latin typeface="Arial" charset="0"/>
          <a:cs typeface="Arial" charset="0"/>
        </a:defRPr>
      </a:lvl2pPr>
      <a:lvl3pPr algn="ctr" rtl="0" eaLnBrk="1" fontAlgn="base" hangingPunct="1">
        <a:spcBef>
          <a:spcPct val="0"/>
        </a:spcBef>
        <a:spcAft>
          <a:spcPct val="0"/>
        </a:spcAft>
        <a:defRPr sz="3400">
          <a:solidFill>
            <a:schemeClr val="tx2"/>
          </a:solidFill>
          <a:latin typeface="Arial" charset="0"/>
          <a:cs typeface="Arial" charset="0"/>
        </a:defRPr>
      </a:lvl3pPr>
      <a:lvl4pPr algn="ctr" rtl="0" eaLnBrk="1" fontAlgn="base" hangingPunct="1">
        <a:spcBef>
          <a:spcPct val="0"/>
        </a:spcBef>
        <a:spcAft>
          <a:spcPct val="0"/>
        </a:spcAft>
        <a:defRPr sz="3400">
          <a:solidFill>
            <a:schemeClr val="tx2"/>
          </a:solidFill>
          <a:latin typeface="Arial" charset="0"/>
          <a:cs typeface="Arial" charset="0"/>
        </a:defRPr>
      </a:lvl4pPr>
      <a:lvl5pPr algn="ctr" rtl="0" eaLnBrk="1" fontAlgn="base" hangingPunct="1">
        <a:spcBef>
          <a:spcPct val="0"/>
        </a:spcBef>
        <a:spcAft>
          <a:spcPct val="0"/>
        </a:spcAft>
        <a:defRPr sz="3400">
          <a:solidFill>
            <a:schemeClr val="tx2"/>
          </a:solidFill>
          <a:latin typeface="Arial" charset="0"/>
          <a:cs typeface="Arial" charset="0"/>
        </a:defRPr>
      </a:lvl5pPr>
      <a:lvl6pPr marL="356616" algn="ctr" rtl="0" eaLnBrk="1" fontAlgn="base" hangingPunct="1">
        <a:spcBef>
          <a:spcPct val="0"/>
        </a:spcBef>
        <a:spcAft>
          <a:spcPct val="0"/>
        </a:spcAft>
        <a:defRPr sz="3400">
          <a:solidFill>
            <a:schemeClr val="tx2"/>
          </a:solidFill>
          <a:latin typeface="Arial" charset="0"/>
          <a:cs typeface="Arial" charset="0"/>
        </a:defRPr>
      </a:lvl6pPr>
      <a:lvl7pPr marL="713232" algn="ctr" rtl="0" eaLnBrk="1" fontAlgn="base" hangingPunct="1">
        <a:spcBef>
          <a:spcPct val="0"/>
        </a:spcBef>
        <a:spcAft>
          <a:spcPct val="0"/>
        </a:spcAft>
        <a:defRPr sz="3400">
          <a:solidFill>
            <a:schemeClr val="tx2"/>
          </a:solidFill>
          <a:latin typeface="Arial" charset="0"/>
          <a:cs typeface="Arial" charset="0"/>
        </a:defRPr>
      </a:lvl7pPr>
      <a:lvl8pPr marL="1069848" algn="ctr" rtl="0" eaLnBrk="1" fontAlgn="base" hangingPunct="1">
        <a:spcBef>
          <a:spcPct val="0"/>
        </a:spcBef>
        <a:spcAft>
          <a:spcPct val="0"/>
        </a:spcAft>
        <a:defRPr sz="3400">
          <a:solidFill>
            <a:schemeClr val="tx2"/>
          </a:solidFill>
          <a:latin typeface="Arial" charset="0"/>
          <a:cs typeface="Arial" charset="0"/>
        </a:defRPr>
      </a:lvl8pPr>
      <a:lvl9pPr marL="1426464" algn="ctr" rtl="0" eaLnBrk="1" fontAlgn="base" hangingPunct="1">
        <a:spcBef>
          <a:spcPct val="0"/>
        </a:spcBef>
        <a:spcAft>
          <a:spcPct val="0"/>
        </a:spcAft>
        <a:defRPr sz="3400">
          <a:solidFill>
            <a:schemeClr val="tx2"/>
          </a:solidFill>
          <a:latin typeface="Arial" charset="0"/>
          <a:cs typeface="Arial" charset="0"/>
        </a:defRPr>
      </a:lvl9pPr>
    </p:titleStyle>
    <p:bodyStyle>
      <a:lvl1pPr marL="267462" indent="-267462" algn="l" rtl="0" eaLnBrk="1" fontAlgn="base" hangingPunct="1">
        <a:spcBef>
          <a:spcPct val="20000"/>
        </a:spcBef>
        <a:spcAft>
          <a:spcPct val="0"/>
        </a:spcAft>
        <a:buChar char="•"/>
        <a:defRPr sz="2500">
          <a:solidFill>
            <a:schemeClr val="tx1"/>
          </a:solidFill>
          <a:latin typeface="+mn-lt"/>
          <a:ea typeface="+mn-ea"/>
          <a:cs typeface="+mn-cs"/>
        </a:defRPr>
      </a:lvl1pPr>
      <a:lvl2pPr marL="579501" indent="-222885" algn="l" rtl="0" eaLnBrk="1" fontAlgn="base" hangingPunct="1">
        <a:spcBef>
          <a:spcPct val="20000"/>
        </a:spcBef>
        <a:spcAft>
          <a:spcPct val="0"/>
        </a:spcAft>
        <a:buChar char="–"/>
        <a:defRPr sz="2200">
          <a:solidFill>
            <a:schemeClr val="tx1"/>
          </a:solidFill>
          <a:latin typeface="+mn-lt"/>
          <a:cs typeface="+mn-cs"/>
        </a:defRPr>
      </a:lvl2pPr>
      <a:lvl3pPr marL="891540" indent="-178308" algn="l" rtl="0" eaLnBrk="1" fontAlgn="base" hangingPunct="1">
        <a:spcBef>
          <a:spcPct val="20000"/>
        </a:spcBef>
        <a:spcAft>
          <a:spcPct val="0"/>
        </a:spcAft>
        <a:buChar char="•"/>
        <a:defRPr sz="1900">
          <a:solidFill>
            <a:schemeClr val="tx1"/>
          </a:solidFill>
          <a:latin typeface="+mn-lt"/>
          <a:cs typeface="+mn-cs"/>
        </a:defRPr>
      </a:lvl3pPr>
      <a:lvl4pPr marL="1248156" indent="-178308" algn="l" rtl="0" eaLnBrk="1" fontAlgn="base" hangingPunct="1">
        <a:spcBef>
          <a:spcPct val="20000"/>
        </a:spcBef>
        <a:spcAft>
          <a:spcPct val="0"/>
        </a:spcAft>
        <a:buChar char="–"/>
        <a:defRPr sz="1600">
          <a:solidFill>
            <a:schemeClr val="tx1"/>
          </a:solidFill>
          <a:latin typeface="+mn-lt"/>
          <a:cs typeface="+mn-cs"/>
        </a:defRPr>
      </a:lvl4pPr>
      <a:lvl5pPr marL="1604772" indent="-178308" algn="l" rtl="0" eaLnBrk="1" fontAlgn="base" hangingPunct="1">
        <a:spcBef>
          <a:spcPct val="20000"/>
        </a:spcBef>
        <a:spcAft>
          <a:spcPct val="0"/>
        </a:spcAft>
        <a:buChar char="»"/>
        <a:defRPr sz="1600">
          <a:solidFill>
            <a:schemeClr val="tx1"/>
          </a:solidFill>
          <a:latin typeface="+mn-lt"/>
          <a:cs typeface="+mn-cs"/>
        </a:defRPr>
      </a:lvl5pPr>
      <a:lvl6pPr marL="1961388" indent="-178308" algn="l" rtl="0" eaLnBrk="1" fontAlgn="base" hangingPunct="1">
        <a:spcBef>
          <a:spcPct val="20000"/>
        </a:spcBef>
        <a:spcAft>
          <a:spcPct val="0"/>
        </a:spcAft>
        <a:buChar char="»"/>
        <a:defRPr sz="1600">
          <a:solidFill>
            <a:schemeClr val="tx1"/>
          </a:solidFill>
          <a:latin typeface="+mn-lt"/>
          <a:cs typeface="+mn-cs"/>
        </a:defRPr>
      </a:lvl6pPr>
      <a:lvl7pPr marL="2318004" indent="-178308" algn="l" rtl="0" eaLnBrk="1" fontAlgn="base" hangingPunct="1">
        <a:spcBef>
          <a:spcPct val="20000"/>
        </a:spcBef>
        <a:spcAft>
          <a:spcPct val="0"/>
        </a:spcAft>
        <a:buChar char="»"/>
        <a:defRPr sz="1600">
          <a:solidFill>
            <a:schemeClr val="tx1"/>
          </a:solidFill>
          <a:latin typeface="+mn-lt"/>
          <a:cs typeface="+mn-cs"/>
        </a:defRPr>
      </a:lvl7pPr>
      <a:lvl8pPr marL="2674620" indent="-178308" algn="l" rtl="0" eaLnBrk="1" fontAlgn="base" hangingPunct="1">
        <a:spcBef>
          <a:spcPct val="20000"/>
        </a:spcBef>
        <a:spcAft>
          <a:spcPct val="0"/>
        </a:spcAft>
        <a:buChar char="»"/>
        <a:defRPr sz="1600">
          <a:solidFill>
            <a:schemeClr val="tx1"/>
          </a:solidFill>
          <a:latin typeface="+mn-lt"/>
          <a:cs typeface="+mn-cs"/>
        </a:defRPr>
      </a:lvl8pPr>
      <a:lvl9pPr marL="3031236" indent="-178308" algn="l" rtl="0" eaLnBrk="1" fontAlgn="base" hangingPunct="1">
        <a:spcBef>
          <a:spcPct val="20000"/>
        </a:spcBef>
        <a:spcAft>
          <a:spcPct val="0"/>
        </a:spcAft>
        <a:buChar char="»"/>
        <a:defRPr sz="1600">
          <a:solidFill>
            <a:schemeClr val="tx1"/>
          </a:solidFill>
          <a:latin typeface="+mn-lt"/>
          <a:cs typeface="+mn-cs"/>
        </a:defRPr>
      </a:lvl9pPr>
    </p:bodyStyle>
    <p:other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71323" tIns="35662" rIns="71323" bIns="35662"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521354"/>
            <a:ext cx="7886700" cy="3626115"/>
          </a:xfrm>
          <a:prstGeom prst="rect">
            <a:avLst/>
          </a:prstGeom>
        </p:spPr>
        <p:txBody>
          <a:bodyPr vert="horz" lIns="71323" tIns="35662" rIns="71323" bIns="35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5296959"/>
            <a:ext cx="2057400" cy="304271"/>
          </a:xfrm>
          <a:prstGeom prst="rect">
            <a:avLst/>
          </a:prstGeom>
        </p:spPr>
        <p:txBody>
          <a:bodyPr vert="horz" lIns="71323" tIns="35662" rIns="71323" bIns="35662" rtlCol="0" anchor="ctr"/>
          <a:lstStyle>
            <a:lvl1pPr algn="l">
              <a:defRPr sz="900">
                <a:solidFill>
                  <a:schemeClr val="tx1">
                    <a:tint val="75000"/>
                  </a:schemeClr>
                </a:solidFill>
              </a:defRPr>
            </a:lvl1pPr>
          </a:lstStyle>
          <a:p>
            <a:fld id="{6C9812C2-DFCB-420D-B0E2-4E8A72E66154}" type="datetimeFigureOut">
              <a:rPr lang="en-GB" smtClean="0">
                <a:solidFill>
                  <a:prstClr val="black">
                    <a:tint val="75000"/>
                  </a:prstClr>
                </a:solidFill>
              </a:rPr>
              <a:pPr/>
              <a:t>01/11/2022</a:t>
            </a:fld>
            <a:endParaRPr lang="en-GB">
              <a:solidFill>
                <a:prstClr val="black">
                  <a:tint val="75000"/>
                </a:prstClr>
              </a:solidFill>
            </a:endParaRPr>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71323" tIns="35662" rIns="71323" bIns="35662" rtlCol="0" anchor="ctr"/>
          <a:lstStyle>
            <a:lvl1pPr algn="ctr">
              <a:defRPr sz="9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71323" tIns="35662" rIns="71323" bIns="35662" rtlCol="0" anchor="ctr"/>
          <a:lstStyle>
            <a:lvl1pPr algn="r">
              <a:defRPr sz="900">
                <a:solidFill>
                  <a:schemeClr val="tx1">
                    <a:tint val="75000"/>
                  </a:schemeClr>
                </a:solidFill>
              </a:defRPr>
            </a:lvl1pPr>
          </a:lstStyle>
          <a:p>
            <a:fld id="{42C3FA28-EBA7-4454-8DB6-444BE220E43D}"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4123550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713232" rtl="0" eaLnBrk="1" latinLnBrk="0" hangingPunct="1">
        <a:lnSpc>
          <a:spcPct val="90000"/>
        </a:lnSpc>
        <a:spcBef>
          <a:spcPct val="0"/>
        </a:spcBef>
        <a:buNone/>
        <a:defRPr sz="3400" kern="1200">
          <a:solidFill>
            <a:schemeClr val="tx1"/>
          </a:solidFill>
          <a:latin typeface="+mj-lt"/>
          <a:ea typeface="+mj-ea"/>
          <a:cs typeface="+mj-cs"/>
        </a:defRPr>
      </a:lvl1pPr>
    </p:titleStyle>
    <p:bodyStyle>
      <a:lvl1pPr marL="178308" indent="-178308" algn="l" defTabSz="713232" rtl="0" eaLnBrk="1" latinLnBrk="0" hangingPunct="1">
        <a:lnSpc>
          <a:spcPct val="90000"/>
        </a:lnSpc>
        <a:spcBef>
          <a:spcPts val="780"/>
        </a:spcBef>
        <a:buFont typeface="Arial" panose="020B0604020202020204" pitchFamily="34" charset="0"/>
        <a:buChar char="•"/>
        <a:defRPr sz="2200" kern="1200">
          <a:solidFill>
            <a:schemeClr val="tx1"/>
          </a:solidFill>
          <a:latin typeface="+mn-lt"/>
          <a:ea typeface="+mn-ea"/>
          <a:cs typeface="+mn-cs"/>
        </a:defRPr>
      </a:lvl1pPr>
      <a:lvl2pPr marL="534924" indent="-178308" algn="l" defTabSz="713232" rtl="0" eaLnBrk="1" latinLnBrk="0" hangingPunct="1">
        <a:lnSpc>
          <a:spcPct val="90000"/>
        </a:lnSpc>
        <a:spcBef>
          <a:spcPts val="390"/>
        </a:spcBef>
        <a:buFont typeface="Arial" panose="020B0604020202020204" pitchFamily="34" charset="0"/>
        <a:buChar char="•"/>
        <a:defRPr sz="1900" kern="1200">
          <a:solidFill>
            <a:schemeClr val="tx1"/>
          </a:solidFill>
          <a:latin typeface="+mn-lt"/>
          <a:ea typeface="+mn-ea"/>
          <a:cs typeface="+mn-cs"/>
        </a:defRPr>
      </a:lvl2pPr>
      <a:lvl3pPr marL="891540" indent="-178308" algn="l" defTabSz="713232" rtl="0" eaLnBrk="1" latinLnBrk="0" hangingPunct="1">
        <a:lnSpc>
          <a:spcPct val="90000"/>
        </a:lnSpc>
        <a:spcBef>
          <a:spcPts val="390"/>
        </a:spcBef>
        <a:buFont typeface="Arial" panose="020B0604020202020204" pitchFamily="34" charset="0"/>
        <a:buChar char="•"/>
        <a:defRPr sz="1600" kern="1200">
          <a:solidFill>
            <a:schemeClr val="tx1"/>
          </a:solidFill>
          <a:latin typeface="+mn-lt"/>
          <a:ea typeface="+mn-ea"/>
          <a:cs typeface="+mn-cs"/>
        </a:defRPr>
      </a:lvl3pPr>
      <a:lvl4pPr marL="124815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4pPr>
      <a:lvl5pPr marL="1604772"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5pPr>
      <a:lvl6pPr marL="1961388"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6pPr>
      <a:lvl7pPr marL="2318004"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7pPr>
      <a:lvl8pPr marL="2674620"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8pPr>
      <a:lvl9pPr marL="3031236" indent="-178308" algn="l" defTabSz="713232" rtl="0" eaLnBrk="1" latinLnBrk="0" hangingPunct="1">
        <a:lnSpc>
          <a:spcPct val="90000"/>
        </a:lnSpc>
        <a:spcBef>
          <a:spcPts val="39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713232" rtl="0" eaLnBrk="1" latinLnBrk="0" hangingPunct="1">
        <a:defRPr sz="1400" kern="1200">
          <a:solidFill>
            <a:schemeClr val="tx1"/>
          </a:solidFill>
          <a:latin typeface="+mn-lt"/>
          <a:ea typeface="+mn-ea"/>
          <a:cs typeface="+mn-cs"/>
        </a:defRPr>
      </a:lvl1pPr>
      <a:lvl2pPr marL="356616" algn="l" defTabSz="713232" rtl="0" eaLnBrk="1" latinLnBrk="0" hangingPunct="1">
        <a:defRPr sz="1400" kern="1200">
          <a:solidFill>
            <a:schemeClr val="tx1"/>
          </a:solidFill>
          <a:latin typeface="+mn-lt"/>
          <a:ea typeface="+mn-ea"/>
          <a:cs typeface="+mn-cs"/>
        </a:defRPr>
      </a:lvl2pPr>
      <a:lvl3pPr marL="713232" algn="l" defTabSz="713232" rtl="0" eaLnBrk="1" latinLnBrk="0" hangingPunct="1">
        <a:defRPr sz="1400" kern="1200">
          <a:solidFill>
            <a:schemeClr val="tx1"/>
          </a:solidFill>
          <a:latin typeface="+mn-lt"/>
          <a:ea typeface="+mn-ea"/>
          <a:cs typeface="+mn-cs"/>
        </a:defRPr>
      </a:lvl3pPr>
      <a:lvl4pPr marL="1069848" algn="l" defTabSz="713232" rtl="0" eaLnBrk="1" latinLnBrk="0" hangingPunct="1">
        <a:defRPr sz="1400" kern="1200">
          <a:solidFill>
            <a:schemeClr val="tx1"/>
          </a:solidFill>
          <a:latin typeface="+mn-lt"/>
          <a:ea typeface="+mn-ea"/>
          <a:cs typeface="+mn-cs"/>
        </a:defRPr>
      </a:lvl4pPr>
      <a:lvl5pPr marL="1426464" algn="l" defTabSz="713232" rtl="0" eaLnBrk="1" latinLnBrk="0" hangingPunct="1">
        <a:defRPr sz="1400" kern="1200">
          <a:solidFill>
            <a:schemeClr val="tx1"/>
          </a:solidFill>
          <a:latin typeface="+mn-lt"/>
          <a:ea typeface="+mn-ea"/>
          <a:cs typeface="+mn-cs"/>
        </a:defRPr>
      </a:lvl5pPr>
      <a:lvl6pPr marL="1783080" algn="l" defTabSz="713232" rtl="0" eaLnBrk="1" latinLnBrk="0" hangingPunct="1">
        <a:defRPr sz="1400" kern="1200">
          <a:solidFill>
            <a:schemeClr val="tx1"/>
          </a:solidFill>
          <a:latin typeface="+mn-lt"/>
          <a:ea typeface="+mn-ea"/>
          <a:cs typeface="+mn-cs"/>
        </a:defRPr>
      </a:lvl6pPr>
      <a:lvl7pPr marL="2139696" algn="l" defTabSz="713232" rtl="0" eaLnBrk="1" latinLnBrk="0" hangingPunct="1">
        <a:defRPr sz="1400" kern="1200">
          <a:solidFill>
            <a:schemeClr val="tx1"/>
          </a:solidFill>
          <a:latin typeface="+mn-lt"/>
          <a:ea typeface="+mn-ea"/>
          <a:cs typeface="+mn-cs"/>
        </a:defRPr>
      </a:lvl7pPr>
      <a:lvl8pPr marL="2496312" algn="l" defTabSz="713232" rtl="0" eaLnBrk="1" latinLnBrk="0" hangingPunct="1">
        <a:defRPr sz="1400" kern="1200">
          <a:solidFill>
            <a:schemeClr val="tx1"/>
          </a:solidFill>
          <a:latin typeface="+mn-lt"/>
          <a:ea typeface="+mn-ea"/>
          <a:cs typeface="+mn-cs"/>
        </a:defRPr>
      </a:lvl8pPr>
      <a:lvl9pPr marL="2852928" algn="l" defTabSz="713232"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www.google.co.uk/url?sa=i&amp;rct=j&amp;q=&amp;esrc=s&amp;source=images&amp;cd=&amp;cad=rja&amp;uact=8&amp;ved=0ahUKEwjN44ee_uLKAhWE2hoKHWJAB4EQjRwIBw&amp;url=http://www.hardwaresecrets.com/understanding-email-bounce-messages/4/&amp;bvm=bv.113370389,d.d2s&amp;psig=AFQjCNE3GtqUsGm-pKS2rJcyTxqi_YFVcg&amp;ust=1454842847569191" TargetMode="External"/><Relationship Id="rId13" Type="http://schemas.openxmlformats.org/officeDocument/2006/relationships/image" Target="../media/image25.jpeg"/><Relationship Id="rId18" Type="http://schemas.openxmlformats.org/officeDocument/2006/relationships/image" Target="../media/image28.jpeg"/><Relationship Id="rId26" Type="http://schemas.openxmlformats.org/officeDocument/2006/relationships/image" Target="../media/image34.png"/><Relationship Id="rId3" Type="http://schemas.openxmlformats.org/officeDocument/2006/relationships/image" Target="../media/image20.jpeg"/><Relationship Id="rId21" Type="http://schemas.openxmlformats.org/officeDocument/2006/relationships/image" Target="../media/image30.jpeg"/><Relationship Id="rId7" Type="http://schemas.openxmlformats.org/officeDocument/2006/relationships/image" Target="../media/image22.jpeg"/><Relationship Id="rId12" Type="http://schemas.openxmlformats.org/officeDocument/2006/relationships/hyperlink" Target="http://www.google.co.uk/url?sa=i&amp;rct=j&amp;q=&amp;esrc=s&amp;source=images&amp;cd=&amp;cad=rja&amp;uact=8&amp;ved=0ahUKEwjKu77C_-LKAhVM2RoKHUWSA04QjRwIBw&amp;url=http://twinfinite.net/2015/05/xbox-one-games-with-gold-vs-ps-for-ps4-price-and-value-comparison-shows-ps-way-ahead-last-year/&amp;bvm=bv.113370389,d.d2s&amp;psig=AFQjCNHdZRTCJAyiCvK85Qg1uBIAg4rHXw&amp;ust=1454843224694133" TargetMode="External"/><Relationship Id="rId17" Type="http://schemas.openxmlformats.org/officeDocument/2006/relationships/hyperlink" Target="http://www.google.co.uk/url?sa=i&amp;rct=j&amp;q=&amp;esrc=s&amp;source=images&amp;cd=&amp;cad=rja&amp;uact=8&amp;ved=0ahUKEwjIyeSn-uLKAhWBvRoKHRokC4EQjRwIBw&amp;url=http://reilly.nd.edu/outreach/emerging-ethical-dilemmas-and-policy-issues-in-science-and-technology-2014/data-chip-implants/&amp;bvm=bv.113370389,d.d2s&amp;psig=AFQjCNEaaiuYJ2WEf_Wp5rcqWzH9frPQsA&amp;ust=1454841825446119" TargetMode="External"/><Relationship Id="rId25" Type="http://schemas.openxmlformats.org/officeDocument/2006/relationships/image" Target="../media/image33.gif"/><Relationship Id="rId2" Type="http://schemas.openxmlformats.org/officeDocument/2006/relationships/notesSlide" Target="../notesSlides/notesSlide7.xml"/><Relationship Id="rId16" Type="http://schemas.openxmlformats.org/officeDocument/2006/relationships/image" Target="../media/image27.jpeg"/><Relationship Id="rId20" Type="http://schemas.openxmlformats.org/officeDocument/2006/relationships/hyperlink" Target="http://www.bing.com/images/search?q=rfid+chip&amp;view=detailv2&amp;qpvt=rfid+chip&amp;id=E239CC4CF38D56828A1D0335FA6E85FBD27C83D0&amp;selectedIndex=1&amp;ccid=k6OKodQP&amp;simid=608032804802332877&amp;thid=OIP.M93a38aa1d40fdb3b432562d396d2b24bo0" TargetMode="External"/><Relationship Id="rId1" Type="http://schemas.openxmlformats.org/officeDocument/2006/relationships/slideLayout" Target="../slideLayouts/slideLayout2.xml"/><Relationship Id="rId6" Type="http://schemas.openxmlformats.org/officeDocument/2006/relationships/hyperlink" Target="http://www.google.co.uk/url?sa=i&amp;rct=j&amp;q=&amp;esrc=s&amp;source=images&amp;cd=&amp;cad=rja&amp;uact=8&amp;ved=0ahUKEwjt2L_n_eLKAhXMHxoKHQRcDIQQjRwIBw&amp;url=http://smallbusiness.chron.com/make-employee-badge-word-42590.html&amp;bvm=bv.113370389,d.d2s&amp;psig=AFQjCNHQMBwqQIK8rNRuBhn_LPGhXAIibQ&amp;ust=1454842735412032" TargetMode="External"/><Relationship Id="rId11" Type="http://schemas.openxmlformats.org/officeDocument/2006/relationships/image" Target="../media/image24.jpeg"/><Relationship Id="rId24" Type="http://schemas.openxmlformats.org/officeDocument/2006/relationships/image" Target="../media/image32.jpeg"/><Relationship Id="rId5" Type="http://schemas.openxmlformats.org/officeDocument/2006/relationships/image" Target="../media/image21.jpeg"/><Relationship Id="rId15" Type="http://schemas.openxmlformats.org/officeDocument/2006/relationships/hyperlink" Target="http://www.bing.com/images/search?q=wifi+cars&amp;view=detailv2&amp;qpvt=wifi+cars&amp;id=0A4B35ABF1D079F4C0C22C2CB39CFC377FAF11A8&amp;selectedIndex=0&amp;ccid=2NTkE7fk&amp;simid=608047201533625858&amp;thid=OIP.Md8d4e413b7e48685632aace30a94799fo0" TargetMode="External"/><Relationship Id="rId23" Type="http://schemas.openxmlformats.org/officeDocument/2006/relationships/image" Target="../media/image31.jpeg"/><Relationship Id="rId28" Type="http://schemas.openxmlformats.org/officeDocument/2006/relationships/image" Target="../media/image35.jpeg"/><Relationship Id="rId10" Type="http://schemas.openxmlformats.org/officeDocument/2006/relationships/hyperlink" Target="http://www.google.co.uk/url?sa=i&amp;rct=j&amp;q=&amp;esrc=s&amp;source=images&amp;cd=&amp;cad=rja&amp;uact=8&amp;ved=0ahUKEwik5NLY_uLKAhUCPxoKHTOrCyEQjRwIBw&amp;url=http://www.sysadminology.co.uk/2013/01/do-you-know-where-that-usb-stick-has.html&amp;bvm=bv.113370389,d.d2s&amp;psig=AFQjCNFue9qhDT1VbSmpLqvO1G_KoWzwIQ&amp;ust=1454842958104272" TargetMode="External"/><Relationship Id="rId19" Type="http://schemas.openxmlformats.org/officeDocument/2006/relationships/image" Target="../media/image29.jpeg"/><Relationship Id="rId4" Type="http://schemas.openxmlformats.org/officeDocument/2006/relationships/hyperlink" Target="http://www.google.co.uk/url?sa=i&amp;rct=j&amp;q=&amp;esrc=s&amp;source=images&amp;cd=&amp;cad=rja&amp;uact=8&amp;ved=0ahUKEwiPkKLS-eLKAhVCWxoKHekkDJAQjRwIBw&amp;url=http://www.v3.co.uk/v3-uk/it-sneak-blog/2402497/nest-thermostat-foibles-cause-user-temperatures-to-rise&amp;psig=AFQjCNGLhUcVGA-EFLAZbHURGArMpTAOUA&amp;ust=1454841624353327" TargetMode="External"/><Relationship Id="rId9" Type="http://schemas.openxmlformats.org/officeDocument/2006/relationships/image" Target="../media/image23.jpeg"/><Relationship Id="rId14" Type="http://schemas.openxmlformats.org/officeDocument/2006/relationships/image" Target="../media/image26.png"/><Relationship Id="rId22" Type="http://schemas.openxmlformats.org/officeDocument/2006/relationships/hyperlink" Target="http://www.bing.com/images/search?q=GPS+Chip+for+People&amp;view=detailv2&amp;&amp;id=24147F715C9175F6BF5310198C6469A77E3C6C03&amp;selectedIndex=60&amp;ccid=oyLas%2b4h&amp;simid=608018936355293894&amp;thid=OIP.Ma322dab3ee21ad2c967ce3d5b5b399dfo0" TargetMode="External"/><Relationship Id="rId27" Type="http://schemas.openxmlformats.org/officeDocument/2006/relationships/hyperlink" Target="http://www.google.co.uk/url?sa=i&amp;rct=j&amp;q=&amp;esrc=s&amp;source=images&amp;cd=&amp;cad=rja&amp;uact=8&amp;ved=0ahUKEwi339X9puXTAhVJ0xoKHb6lDcYQjRwIBw&amp;url=http://www.sginteractive.com.sg/mobile-apps/&amp;psig=AFQjCNHG4F-fzvCddmsgNgXRMu5MlRXq3A&amp;ust=149450491876379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uk/url?sa=i&amp;rct=j&amp;q=&amp;esrc=s&amp;source=images&amp;cd=&amp;cad=rja&amp;uact=8&amp;ved=0ahUKEwiZz57y-uLKAhVCuhoKHVCUAp8QjRwIBw&amp;url=http://mareesdoctorate.com/2013/07/31/confirmation/&amp;bvm=bv.113370389,d.d2s&amp;psig=AFQjCNF6YtJl00GiKKvSJl4yq6Jx1eBNrA&amp;ust=1454841985234437"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03279" y="2301875"/>
            <a:ext cx="6411912" cy="715963"/>
          </a:xfrm>
        </p:spPr>
        <p:txBody>
          <a:bodyPr>
            <a:normAutofit/>
          </a:bodyPr>
          <a:lstStyle/>
          <a:p>
            <a:r>
              <a:rPr lang="en-US" b="1" u="sng" dirty="0">
                <a:effectLst>
                  <a:outerShdw blurRad="38100" dist="38100" dir="2700000" algn="tl">
                    <a:srgbClr val="000000">
                      <a:alpha val="43137"/>
                    </a:srgbClr>
                  </a:outerShdw>
                </a:effectLst>
              </a:rPr>
              <a:t>CYBER CRIME AND SECURITY</a:t>
            </a:r>
          </a:p>
        </p:txBody>
      </p:sp>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690650" y="0"/>
            <a:ext cx="2095500" cy="2095500"/>
          </a:xfrm>
        </p:spPr>
      </p:pic>
      <p:sp>
        <p:nvSpPr>
          <p:cNvPr id="8" name="TextBox 7"/>
          <p:cNvSpPr txBox="1"/>
          <p:nvPr/>
        </p:nvSpPr>
        <p:spPr>
          <a:xfrm>
            <a:off x="2203279" y="3224213"/>
            <a:ext cx="5012769" cy="615553"/>
          </a:xfrm>
          <a:prstGeom prst="rect">
            <a:avLst/>
          </a:prstGeom>
          <a:noFill/>
        </p:spPr>
        <p:txBody>
          <a:bodyPr wrap="square" rtlCol="0">
            <a:spAutoFit/>
          </a:bodyPr>
          <a:lstStyle/>
          <a:p>
            <a:r>
              <a:rPr lang="en-US" sz="2000" b="1" u="sng" dirty="0"/>
              <a:t>Presented To: </a:t>
            </a:r>
            <a:r>
              <a:rPr lang="en-US" sz="2000" b="1" u="sng" dirty="0" err="1"/>
              <a:t>Prof.Khurram</a:t>
            </a:r>
            <a:r>
              <a:rPr lang="en-US" sz="2000" b="1" u="sng" dirty="0"/>
              <a:t> </a:t>
            </a:r>
            <a:r>
              <a:rPr lang="en-US" sz="2000" b="1" u="sng" dirty="0" err="1"/>
              <a:t>Shahzad</a:t>
            </a:r>
            <a:endParaRPr lang="en-US" sz="2000" b="1" u="sng" dirty="0"/>
          </a:p>
          <a:p>
            <a:endParaRPr lang="en-US" b="1" u="sng" dirty="0"/>
          </a:p>
        </p:txBody>
      </p:sp>
      <p:sp>
        <p:nvSpPr>
          <p:cNvPr id="9" name="TextBox 8"/>
          <p:cNvSpPr txBox="1"/>
          <p:nvPr/>
        </p:nvSpPr>
        <p:spPr>
          <a:xfrm>
            <a:off x="2203280" y="3756752"/>
            <a:ext cx="3977184" cy="1323439"/>
          </a:xfrm>
          <a:prstGeom prst="rect">
            <a:avLst/>
          </a:prstGeom>
          <a:noFill/>
        </p:spPr>
        <p:txBody>
          <a:bodyPr wrap="square" rtlCol="0">
            <a:spAutoFit/>
          </a:bodyPr>
          <a:lstStyle/>
          <a:p>
            <a:r>
              <a:rPr lang="en-US" sz="2000" b="1" u="sng" dirty="0"/>
              <a:t>Presented By: </a:t>
            </a:r>
            <a:r>
              <a:rPr lang="en-US" sz="2000" b="1" dirty="0"/>
              <a:t>22-CS-071</a:t>
            </a:r>
          </a:p>
          <a:p>
            <a:r>
              <a:rPr lang="en-US" sz="2000" b="1" dirty="0"/>
              <a:t>                  	  22-CS-015</a:t>
            </a:r>
          </a:p>
          <a:p>
            <a:r>
              <a:rPr lang="en-US" sz="2000" b="1" dirty="0"/>
              <a:t>		  22-CS-127</a:t>
            </a:r>
          </a:p>
          <a:p>
            <a:r>
              <a:rPr lang="en-US" sz="2000" b="1" dirty="0"/>
              <a:t>		  22-CS-111</a:t>
            </a:r>
          </a:p>
        </p:txBody>
      </p:sp>
    </p:spTree>
    <p:extLst>
      <p:ext uri="{BB962C8B-B14F-4D97-AF65-F5344CB8AC3E}">
        <p14:creationId xmlns:p14="http://schemas.microsoft.com/office/powerpoint/2010/main" val="176366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descr="Image result for computer"/>
          <p:cNvSpPr>
            <a:spLocks noChangeAspect="1" noChangeArrowheads="1"/>
          </p:cNvSpPr>
          <p:nvPr/>
        </p:nvSpPr>
        <p:spPr bwMode="auto">
          <a:xfrm>
            <a:off x="0" y="-120386"/>
            <a:ext cx="228600" cy="254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1323" tIns="35662" rIns="71323" bIns="35662" numCol="1" anchor="t" anchorCtr="0" compatLnSpc="1">
            <a:prstTxWarp prst="textNoShape">
              <a:avLst/>
            </a:prstTxWarp>
          </a:bodyPr>
          <a:lstStyle/>
          <a:p>
            <a:endParaRPr lang="en-GB"/>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1" y="2586435"/>
            <a:ext cx="2078831" cy="137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4232" y="2646693"/>
            <a:ext cx="2078831" cy="1373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899" y="1055954"/>
            <a:ext cx="1841897" cy="1259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2712" y="4194595"/>
            <a:ext cx="1388269" cy="1171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2401" y="1256111"/>
            <a:ext cx="1216818" cy="1059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0993" y="2943490"/>
            <a:ext cx="1262063" cy="929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3987" y="525799"/>
            <a:ext cx="2298989" cy="429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2036" y="525799"/>
            <a:ext cx="2281238" cy="472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2962" y="1197970"/>
            <a:ext cx="1128968" cy="1248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6"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07766" y="1491326"/>
            <a:ext cx="666731" cy="802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7"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71915" y="4194595"/>
            <a:ext cx="1506002" cy="1248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8"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00599" y="2894312"/>
            <a:ext cx="881063" cy="978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9"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40795" y="4501389"/>
            <a:ext cx="2056209" cy="6230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516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34"/>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028"/>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035"/>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nodeType="afterEffect">
                                  <p:stCondLst>
                                    <p:cond delay="0"/>
                                  </p:stCondLst>
                                  <p:childTnLst>
                                    <p:set>
                                      <p:cBhvr>
                                        <p:cTn id="38" dur="1" fill="hold">
                                          <p:stCondLst>
                                            <p:cond delay="0"/>
                                          </p:stCondLst>
                                        </p:cTn>
                                        <p:tgtEl>
                                          <p:spTgt spid="1036"/>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1037"/>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10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1581" y="248014"/>
            <a:ext cx="3557588" cy="53128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153025" y="529167"/>
            <a:ext cx="3219450" cy="4380892"/>
          </a:xfrm>
          <a:prstGeom prst="rect">
            <a:avLst/>
          </a:prstGeom>
          <a:noFill/>
        </p:spPr>
        <p:txBody>
          <a:bodyPr wrap="square" lIns="71323" tIns="35662" rIns="71323" bIns="35662" rtlCol="0">
            <a:spAutoFit/>
          </a:bodyPr>
          <a:lstStyle/>
          <a:p>
            <a:r>
              <a:rPr lang="en-GB" dirty="0"/>
              <a:t>Crimes</a:t>
            </a:r>
          </a:p>
          <a:p>
            <a:r>
              <a:rPr lang="en-GB" dirty="0"/>
              <a:t>42615 crimes recorded</a:t>
            </a:r>
          </a:p>
          <a:p>
            <a:r>
              <a:rPr lang="en-GB" dirty="0"/>
              <a:t>2986 Burglary offences</a:t>
            </a:r>
          </a:p>
          <a:p>
            <a:r>
              <a:rPr lang="en-GB" dirty="0"/>
              <a:t>688 Robbery offences</a:t>
            </a:r>
          </a:p>
          <a:p>
            <a:r>
              <a:rPr lang="en-GB" dirty="0"/>
              <a:t>8900 Cyber/fraud reports (10% of reality).</a:t>
            </a:r>
          </a:p>
          <a:p>
            <a:endParaRPr lang="en-GB" dirty="0"/>
          </a:p>
          <a:p>
            <a:r>
              <a:rPr lang="en-GB" dirty="0"/>
              <a:t>Statistics therefore may suggest Cyber crime/frauds are largest number of crime in society</a:t>
            </a:r>
          </a:p>
          <a:p>
            <a:endParaRPr lang="en-GB" dirty="0"/>
          </a:p>
          <a:p>
            <a:endParaRPr lang="en-GB" dirty="0"/>
          </a:p>
          <a:p>
            <a:r>
              <a:rPr lang="en-GB" dirty="0"/>
              <a:t>Highest reported incidents</a:t>
            </a:r>
          </a:p>
          <a:p>
            <a:r>
              <a:rPr lang="en-GB" dirty="0"/>
              <a:t>Online fraud</a:t>
            </a:r>
          </a:p>
          <a:p>
            <a:r>
              <a:rPr lang="en-GB" dirty="0"/>
              <a:t>Mandate</a:t>
            </a:r>
          </a:p>
          <a:p>
            <a:r>
              <a:rPr lang="en-GB" dirty="0" err="1"/>
              <a:t>Ransomware</a:t>
            </a:r>
            <a:endParaRPr lang="en-GB" dirty="0"/>
          </a:p>
          <a:p>
            <a:r>
              <a:rPr lang="en-GB" dirty="0"/>
              <a:t>Romance frauds.</a:t>
            </a:r>
          </a:p>
          <a:p>
            <a:endParaRPr lang="en-GB" dirty="0"/>
          </a:p>
          <a:p>
            <a:r>
              <a:rPr lang="en-GB" dirty="0"/>
              <a:t>Simply not being reported:</a:t>
            </a:r>
          </a:p>
          <a:p>
            <a:r>
              <a:rPr lang="en-GB" dirty="0"/>
              <a:t>Phishing emails / data loss/ DDOS / </a:t>
            </a:r>
          </a:p>
          <a:p>
            <a:r>
              <a:rPr lang="en-GB" dirty="0"/>
              <a:t>internal loss by theft/fraud </a:t>
            </a:r>
          </a:p>
        </p:txBody>
      </p:sp>
    </p:spTree>
    <p:extLst>
      <p:ext uri="{BB962C8B-B14F-4D97-AF65-F5344CB8AC3E}">
        <p14:creationId xmlns:p14="http://schemas.microsoft.com/office/powerpoint/2010/main" val="4234055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2219\AppData\Local\Microsoft\Windows\INetCache\Content.Outlook\J2A6NBYH\theTheftTRIANGL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76425" y="1706562"/>
            <a:ext cx="5143500" cy="32146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76575" y="730250"/>
            <a:ext cx="3077534" cy="595241"/>
          </a:xfrm>
          <a:prstGeom prst="rect">
            <a:avLst/>
          </a:prstGeom>
          <a:noFill/>
        </p:spPr>
        <p:txBody>
          <a:bodyPr wrap="none" lIns="71323" tIns="35662" rIns="71323" bIns="35662" rtlCol="0">
            <a:spAutoFit/>
          </a:bodyPr>
          <a:lstStyle/>
          <a:p>
            <a:r>
              <a:rPr lang="en-GB" sz="3400" dirty="0">
                <a:solidFill>
                  <a:schemeClr val="accent5">
                    <a:lumMod val="75000"/>
                  </a:schemeClr>
                </a:solidFill>
                <a:effectLst>
                  <a:outerShdw blurRad="38100" dist="38100" dir="2700000" algn="tl">
                    <a:srgbClr val="000000">
                      <a:alpha val="43137"/>
                    </a:srgbClr>
                  </a:outerShdw>
                </a:effectLst>
                <a:latin typeface="Rockwell" panose="02060603020205020403" pitchFamily="18" charset="0"/>
                <a:ea typeface="+mj-ea"/>
                <a:cs typeface="+mj-cs"/>
              </a:rPr>
              <a:t>Theft triangle </a:t>
            </a:r>
          </a:p>
        </p:txBody>
      </p:sp>
    </p:spTree>
    <p:extLst>
      <p:ext uri="{BB962C8B-B14F-4D97-AF65-F5344CB8AC3E}">
        <p14:creationId xmlns:p14="http://schemas.microsoft.com/office/powerpoint/2010/main" val="2841959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www.listandalucia.com/wp-content/uploads/2010/08/frid.jpg"/>
          <p:cNvPicPr>
            <a:picLocks noChangeAspect="1" noChangeArrowheads="1"/>
          </p:cNvPicPr>
          <p:nvPr/>
        </p:nvPicPr>
        <p:blipFill>
          <a:blip r:embed="rId3" cstate="print"/>
          <a:srcRect/>
          <a:stretch>
            <a:fillRect/>
          </a:stretch>
        </p:blipFill>
        <p:spPr bwMode="auto">
          <a:xfrm>
            <a:off x="6637527" y="2206527"/>
            <a:ext cx="1951814" cy="2299444"/>
          </a:xfrm>
          <a:prstGeom prst="rect">
            <a:avLst/>
          </a:prstGeom>
          <a:ln>
            <a:noFill/>
          </a:ln>
          <a:effectLst>
            <a:softEdge rad="112500"/>
          </a:effectLst>
        </p:spPr>
      </p:pic>
      <p:sp>
        <p:nvSpPr>
          <p:cNvPr id="8" name="Content Placeholder 2"/>
          <p:cNvSpPr txBox="1">
            <a:spLocks/>
          </p:cNvSpPr>
          <p:nvPr/>
        </p:nvSpPr>
        <p:spPr bwMode="auto">
          <a:xfrm>
            <a:off x="1584607" y="5087264"/>
            <a:ext cx="3802403" cy="480053"/>
          </a:xfrm>
          <a:prstGeom prst="rect">
            <a:avLst/>
          </a:prstGeom>
          <a:noFill/>
          <a:ln w="9525">
            <a:noFill/>
            <a:miter lim="800000"/>
            <a:headEnd/>
            <a:tailEnd/>
          </a:ln>
        </p:spPr>
        <p:txBody>
          <a:bodyPr vert="horz" wrap="square" lIns="71323" tIns="35662" rIns="71323" bIns="35662" numCol="1" anchor="t" anchorCtr="0" compatLnSpc="1">
            <a:prstTxWarp prst="textNoShape">
              <a:avLst/>
            </a:prstTxWarp>
            <a:normAutofit fontScale="85000" lnSpcReduction="10000"/>
          </a:bodyPr>
          <a:lstStyle>
            <a:lvl1pPr marL="0" indent="0" algn="l" rtl="0" eaLnBrk="0" fontAlgn="base" hangingPunct="0">
              <a:spcBef>
                <a:spcPct val="20000"/>
              </a:spcBef>
              <a:spcAft>
                <a:spcPct val="0"/>
              </a:spcAft>
              <a:buChar char="•"/>
              <a:defRPr sz="2800">
                <a:solidFill>
                  <a:srgbClr val="292929"/>
                </a:solidFill>
                <a:latin typeface="+mn-lt"/>
                <a:ea typeface="+mn-ea"/>
                <a:cs typeface="+mn-cs"/>
              </a:defRPr>
            </a:lvl1pPr>
            <a:lvl2pPr marL="742950" indent="-285750" algn="l" rtl="0" eaLnBrk="0" fontAlgn="base" hangingPunct="0">
              <a:spcBef>
                <a:spcPct val="20000"/>
              </a:spcBef>
              <a:spcAft>
                <a:spcPct val="0"/>
              </a:spcAft>
              <a:buFont typeface="Times" pitchFamily="18" charset="0"/>
              <a:buChar char="•"/>
              <a:defRPr sz="2400">
                <a:solidFill>
                  <a:srgbClr val="292929"/>
                </a:solidFill>
                <a:latin typeface="+mn-lt"/>
              </a:defRPr>
            </a:lvl2pPr>
            <a:lvl3pPr marL="1143000" indent="-228600" algn="l" rtl="0" eaLnBrk="0" fontAlgn="base" hangingPunct="0">
              <a:spcBef>
                <a:spcPct val="20000"/>
              </a:spcBef>
              <a:spcAft>
                <a:spcPct val="0"/>
              </a:spcAft>
              <a:buChar char="–"/>
              <a:defRPr sz="2400" b="1">
                <a:solidFill>
                  <a:srgbClr val="292929"/>
                </a:solidFill>
                <a:latin typeface="+mn-lt"/>
              </a:defRPr>
            </a:lvl3pPr>
            <a:lvl4pPr marL="1600200" indent="-228600" algn="l" rtl="0" eaLnBrk="0" fontAlgn="base" hangingPunct="0">
              <a:spcBef>
                <a:spcPct val="20000"/>
              </a:spcBef>
              <a:spcAft>
                <a:spcPct val="0"/>
              </a:spcAft>
              <a:buFont typeface="Times" pitchFamily="18" charset="0"/>
              <a:buChar char="•"/>
              <a:defRPr sz="2000">
                <a:solidFill>
                  <a:srgbClr val="292929"/>
                </a:solidFill>
                <a:latin typeface="+mn-lt"/>
              </a:defRPr>
            </a:lvl4pPr>
            <a:lvl5pPr marL="2057400" indent="-228600" algn="l" rtl="0" eaLnBrk="0" fontAlgn="base" hangingPunct="0">
              <a:spcBef>
                <a:spcPct val="20000"/>
              </a:spcBef>
              <a:spcAft>
                <a:spcPct val="0"/>
              </a:spcAft>
              <a:buChar char="»"/>
              <a:defRPr sz="2000">
                <a:solidFill>
                  <a:srgbClr val="292929"/>
                </a:solidFill>
                <a:latin typeface="+mn-lt"/>
              </a:defRPr>
            </a:lvl5pPr>
            <a:lvl6pPr marL="2514600" indent="-228600" algn="l" rtl="0" fontAlgn="base">
              <a:spcBef>
                <a:spcPct val="20000"/>
              </a:spcBef>
              <a:spcAft>
                <a:spcPct val="0"/>
              </a:spcAft>
              <a:defRPr sz="2000">
                <a:solidFill>
                  <a:schemeClr val="tx1"/>
                </a:solidFill>
                <a:latin typeface="+mn-lt"/>
              </a:defRPr>
            </a:lvl6pPr>
            <a:lvl7pPr marL="2971800" indent="-228600" algn="l" rtl="0" fontAlgn="base">
              <a:spcBef>
                <a:spcPct val="20000"/>
              </a:spcBef>
              <a:spcAft>
                <a:spcPct val="0"/>
              </a:spcAft>
              <a:defRPr sz="2000">
                <a:solidFill>
                  <a:schemeClr val="tx1"/>
                </a:solidFill>
                <a:latin typeface="+mn-lt"/>
              </a:defRPr>
            </a:lvl7pPr>
            <a:lvl8pPr marL="3429000" indent="-228600" algn="l" rtl="0" fontAlgn="base">
              <a:spcBef>
                <a:spcPct val="20000"/>
              </a:spcBef>
              <a:spcAft>
                <a:spcPct val="0"/>
              </a:spcAft>
              <a:defRPr sz="2000">
                <a:solidFill>
                  <a:schemeClr val="tx1"/>
                </a:solidFill>
                <a:latin typeface="+mn-lt"/>
              </a:defRPr>
            </a:lvl8pPr>
            <a:lvl9pPr marL="3886200" indent="-228600" algn="l" rtl="0" fontAlgn="base">
              <a:spcBef>
                <a:spcPct val="20000"/>
              </a:spcBef>
              <a:spcAft>
                <a:spcPct val="0"/>
              </a:spcAft>
              <a:defRPr sz="2000">
                <a:solidFill>
                  <a:schemeClr val="tx1"/>
                </a:solidFill>
                <a:latin typeface="+mn-lt"/>
              </a:defRPr>
            </a:lvl9pPr>
          </a:lstStyle>
          <a:p>
            <a:pPr algn="ctr">
              <a:buFontTx/>
              <a:buNone/>
            </a:pPr>
            <a:r>
              <a:rPr lang="en-GB" b="1" kern="0" dirty="0">
                <a:solidFill>
                  <a:srgbClr val="FF0000"/>
                </a:solidFill>
                <a:effectLst>
                  <a:outerShdw blurRad="38100" dist="38100" dir="2700000" algn="tl">
                    <a:srgbClr val="000000">
                      <a:alpha val="43137"/>
                    </a:srgbClr>
                  </a:outerShdw>
                </a:effectLst>
              </a:rPr>
              <a:t>POTENTIALLY ALL OF THEM!</a:t>
            </a:r>
          </a:p>
        </p:txBody>
      </p:sp>
      <p:pic>
        <p:nvPicPr>
          <p:cNvPr id="1026" name="Picture 2" descr="http://www.v3.co.uk/IMG/148/280148/nest-thermostat-540x334.jpeg?1434607528">
            <a:hlinkClick r:id="rId4"/>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2521" r="3277"/>
          <a:stretch/>
        </p:blipFill>
        <p:spPr bwMode="auto">
          <a:xfrm>
            <a:off x="1425732" y="667656"/>
            <a:ext cx="1161120" cy="10753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0" name="Picture 6" descr="http://smallbusiness.chron.com/DM-Resize/photos.demandstudios.com/getty/article/189/149/76800072.jpg?w=650&amp;h=406&amp;keep_ratio=1&amp;webp=1">
            <a:hlinkClick r:id="rId6"/>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173" t="3568" r="4648" b="5962"/>
          <a:stretch/>
        </p:blipFill>
        <p:spPr bwMode="auto">
          <a:xfrm>
            <a:off x="3061253" y="744188"/>
            <a:ext cx="1498047" cy="112385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2" name="Picture 8" descr="http://www.hardwaresecrets.com/wp-content/uploads/email-logo.jpg">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17267" y="574793"/>
            <a:ext cx="1320095" cy="13181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4" name="Picture 10" descr="http://2.bp.blogspot.com/-v8i0u-I9I4o/UPmYyfJV4xI/AAAAAAAAANo/abojB3fD-xo/s1600/usb-stick.jpg">
            <a:hlinkClick r:id="rId10"/>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156825" y="3953975"/>
            <a:ext cx="1080633" cy="85504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http://www.twinfinite.net/wp-content/uploads/2015/05/xbox-one.jpg">
            <a:hlinkClick r:id="rId12"/>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08406" y="1864417"/>
            <a:ext cx="1775849" cy="109313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6008066" y="1729116"/>
            <a:ext cx="2581275" cy="649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46242" y="238953"/>
            <a:ext cx="5555777" cy="502908"/>
          </a:xfrm>
          <a:prstGeom prst="rect">
            <a:avLst/>
          </a:prstGeom>
          <a:noFill/>
        </p:spPr>
        <p:txBody>
          <a:bodyPr wrap="none" lIns="71323" tIns="35662" rIns="71323" bIns="35662" rtlCol="0">
            <a:spAutoFit/>
          </a:bodyPr>
          <a:lstStyle/>
          <a:p>
            <a:pPr algn="ctr">
              <a:buFontTx/>
              <a:buNone/>
            </a:pPr>
            <a:r>
              <a:rPr lang="en-GB" sz="2800" dirty="0">
                <a:solidFill>
                  <a:schemeClr val="accent5">
                    <a:lumMod val="75000"/>
                  </a:schemeClr>
                </a:solidFill>
                <a:effectLst>
                  <a:outerShdw blurRad="38100" dist="38100" dir="2700000" algn="tl">
                    <a:srgbClr val="000000">
                      <a:alpha val="43137"/>
                    </a:srgbClr>
                  </a:outerShdw>
                </a:effectLst>
                <a:latin typeface="Rockwell" panose="02060603020205020403" pitchFamily="18" charset="0"/>
              </a:rPr>
              <a:t>Which of these is a cyber threat?</a:t>
            </a:r>
          </a:p>
        </p:txBody>
      </p:sp>
      <p:pic>
        <p:nvPicPr>
          <p:cNvPr id="2050" name="Picture 2" descr="http://tse1.mm.bing.net/th?&amp;id=OIP.Md8d4e413b7e48685632aace30a94799fo0&amp;w=300&amp;h=240&amp;c=0&amp;pid=1.9&amp;rs=0&amp;p=0&amp;r=0">
            <a:hlinkClick r:id="rId15" tooltip="View image details"/>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81006" y="3170406"/>
            <a:ext cx="2143125" cy="19050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reilly.nd.edu/assets/142510/original/rfidimplant.jpg">
            <a:hlinkClick r:id="rId17"/>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5477315" y="2911983"/>
            <a:ext cx="1078446" cy="89822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7" name="Picture 4" descr="http://www.3dfocus.co.uk/wp-content/uploads/2013/04/LG-Smart-TV-Font-Screen-UK.jpg"/>
          <p:cNvPicPr>
            <a:picLocks noChangeAspect="1" noChangeArrowheads="1"/>
          </p:cNvPicPr>
          <p:nvPr/>
        </p:nvPicPr>
        <p:blipFill>
          <a:blip r:embed="rId19" cstate="print"/>
          <a:srcRect/>
          <a:stretch>
            <a:fillRect/>
          </a:stretch>
        </p:blipFill>
        <p:spPr bwMode="auto">
          <a:xfrm>
            <a:off x="3233977" y="1822118"/>
            <a:ext cx="1783936" cy="1534131"/>
          </a:xfrm>
          <a:prstGeom prst="rect">
            <a:avLst/>
          </a:prstGeom>
          <a:ln>
            <a:noFill/>
          </a:ln>
          <a:effectLst>
            <a:softEdge rad="112500"/>
          </a:effectLst>
        </p:spPr>
      </p:pic>
      <p:pic>
        <p:nvPicPr>
          <p:cNvPr id="2052" name="Picture 4" descr="http://tse1.mm.bing.net/th?&amp;id=OIP.M93a38aa1d40fdb3b432562d396d2b24bo0&amp;w=299&amp;h=299&amp;c=0&amp;pid=1.9&amp;rs=0&amp;p=0&amp;r=0">
            <a:hlinkClick r:id="rId20" tooltip="View image details"/>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326509" y="3777627"/>
            <a:ext cx="1311018" cy="145668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tse1.mm.bing.net/th?&amp;id=OIP.Ma322dab3ee21ad2c967ce3d5b5b399dfo0&amp;w=300&amp;h=130&amp;c=0&amp;pid=1.9&amp;rs=0&amp;p=0&amp;r=0">
            <a:hlinkClick r:id="rId22" tooltip="View image details"/>
          </p:cNvPr>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508406" y="3103127"/>
            <a:ext cx="1071563" cy="51593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smart watches"/>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6733491" y="4505971"/>
            <a:ext cx="1130426" cy="59810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www.bing.com/sa/simg/loading_lg_w.gif"/>
          <p:cNvPicPr>
            <a:picLocks noChangeAspect="1" noChangeArrowheads="1" noCrop="1"/>
          </p:cNvPicPr>
          <p:nvPr/>
        </p:nvPicPr>
        <p:blipFill>
          <a:blip r:embed="rId25">
            <a:extLst>
              <a:ext uri="{28A0092B-C50C-407E-A947-70E740481C1C}">
                <a14:useLocalDpi xmlns:a14="http://schemas.microsoft.com/office/drawing/2010/main" val="0"/>
              </a:ext>
            </a:extLst>
          </a:blip>
          <a:srcRect/>
          <a:stretch>
            <a:fillRect/>
          </a:stretch>
        </p:blipFill>
        <p:spPr bwMode="auto">
          <a:xfrm>
            <a:off x="47625" y="-113771"/>
            <a:ext cx="1714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http://www.bing.com/sa/simg/loading_lg_w.gif"/>
          <p:cNvPicPr>
            <a:picLocks noChangeAspect="1" noChangeArrowheads="1" noCrop="1"/>
          </p:cNvPicPr>
          <p:nvPr/>
        </p:nvPicPr>
        <p:blipFill>
          <a:blip r:embed="rId25">
            <a:extLst>
              <a:ext uri="{28A0092B-C50C-407E-A947-70E740481C1C}">
                <a14:useLocalDpi xmlns:a14="http://schemas.microsoft.com/office/drawing/2010/main" val="0"/>
              </a:ext>
            </a:extLst>
          </a:blip>
          <a:srcRect/>
          <a:stretch>
            <a:fillRect/>
          </a:stretch>
        </p:blipFill>
        <p:spPr bwMode="auto">
          <a:xfrm>
            <a:off x="161925" y="13229"/>
            <a:ext cx="1714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8140700" y="503261"/>
            <a:ext cx="718580" cy="1354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4" descr="Image result for mobile apps"/>
          <p:cNvSpPr>
            <a:spLocks noChangeAspect="1" noChangeArrowheads="1"/>
          </p:cNvSpPr>
          <p:nvPr/>
        </p:nvSpPr>
        <p:spPr bwMode="auto">
          <a:xfrm>
            <a:off x="0"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AutoShape 6" descr="Image result for mobile apps"/>
          <p:cNvSpPr>
            <a:spLocks noChangeAspect="1" noChangeArrowheads="1"/>
          </p:cNvSpPr>
          <p:nvPr/>
        </p:nvSpPr>
        <p:spPr bwMode="auto">
          <a:xfrm>
            <a:off x="152400"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 name="Picture 10" descr="Image result for mobile apps">
            <a:hlinkClick r:id="rId27"/>
          </p:cNvPr>
          <p:cNvPicPr>
            <a:picLocks noChangeAspect="1" noChangeArrowheads="1"/>
          </p:cNvPicPr>
          <p:nvPr/>
        </p:nvPicPr>
        <p:blipFill>
          <a:blip r:embed="rId28" cstate="print">
            <a:extLst>
              <a:ext uri="{28A0092B-C50C-407E-A947-70E740481C1C}">
                <a14:useLocalDpi xmlns:a14="http://schemas.microsoft.com/office/drawing/2010/main" val="0"/>
              </a:ext>
            </a:extLst>
          </a:blip>
          <a:srcRect/>
          <a:stretch>
            <a:fillRect/>
          </a:stretch>
        </p:blipFill>
        <p:spPr bwMode="auto">
          <a:xfrm>
            <a:off x="6685906" y="674242"/>
            <a:ext cx="1323463" cy="127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51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8"/>
                                        </p:tgtEl>
                                        <p:attrNameLst>
                                          <p:attrName>style.visibility</p:attrName>
                                        </p:attrNameLst>
                                      </p:cBhvr>
                                      <p:to>
                                        <p:strVal val="visible"/>
                                      </p:to>
                                    </p:set>
                                    <p:animEffect transition="in" filter="fade">
                                      <p:cBhvr>
                                        <p:cTn id="15" dur="500"/>
                                        <p:tgtEl>
                                          <p:spTgt spid="102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fade">
                                      <p:cBhvr>
                                        <p:cTn id="23" dur="500"/>
                                        <p:tgtEl>
                                          <p:spTgt spid="1032"/>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34"/>
                                        </p:tgtEl>
                                        <p:attrNameLst>
                                          <p:attrName>style.visibility</p:attrName>
                                        </p:attrNameLst>
                                      </p:cBhvr>
                                      <p:to>
                                        <p:strVal val="visible"/>
                                      </p:to>
                                    </p:set>
                                    <p:animEffect transition="in" filter="fade">
                                      <p:cBhvr>
                                        <p:cTn id="27" dur="500"/>
                                        <p:tgtEl>
                                          <p:spTgt spid="1034"/>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fade">
                                      <p:cBhvr>
                                        <p:cTn id="3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8400" y="304271"/>
            <a:ext cx="7346950" cy="1104636"/>
          </a:xfrm>
        </p:spPr>
        <p:txBody>
          <a:bodyPr>
            <a:normAutofit/>
          </a:bodyPr>
          <a:lstStyle/>
          <a:p>
            <a:r>
              <a:rPr lang="en-GB" sz="2800" dirty="0">
                <a:solidFill>
                  <a:schemeClr val="accent5">
                    <a:lumMod val="75000"/>
                  </a:schemeClr>
                </a:solidFill>
                <a:effectLst>
                  <a:outerShdw blurRad="38100" dist="38100" dir="2700000" algn="tl">
                    <a:srgbClr val="000000">
                      <a:alpha val="43137"/>
                    </a:srgbClr>
                  </a:outerShdw>
                </a:effectLst>
                <a:latin typeface="Rockwell" panose="02060603020205020403" pitchFamily="18" charset="0"/>
                <a:ea typeface="+mn-ea"/>
                <a:cs typeface="+mn-cs"/>
              </a:rPr>
              <a:t>Law enforcement response</a:t>
            </a:r>
          </a:p>
        </p:txBody>
      </p:sp>
      <p:sp>
        <p:nvSpPr>
          <p:cNvPr id="3" name="Content Placeholder 2"/>
          <p:cNvSpPr>
            <a:spLocks noGrp="1"/>
          </p:cNvSpPr>
          <p:nvPr>
            <p:ph idx="1"/>
          </p:nvPr>
        </p:nvSpPr>
        <p:spPr>
          <a:xfrm>
            <a:off x="1346200" y="1521354"/>
            <a:ext cx="7404100" cy="3626115"/>
          </a:xfrm>
        </p:spPr>
        <p:txBody>
          <a:bodyPr/>
          <a:lstStyle/>
          <a:p>
            <a:r>
              <a:rPr lang="en-GB" dirty="0"/>
              <a:t>Obtain relevant evidence &amp; statements from Victim (company)</a:t>
            </a:r>
          </a:p>
          <a:p>
            <a:r>
              <a:rPr lang="en-GB" dirty="0"/>
              <a:t>Obtain server event &amp; team viewer logs (which show who logged into server upon which data was deleted/stolen).</a:t>
            </a:r>
          </a:p>
          <a:p>
            <a:r>
              <a:rPr lang="en-GB" dirty="0"/>
              <a:t>Obtain 3</a:t>
            </a:r>
            <a:r>
              <a:rPr lang="en-GB" baseline="30000" dirty="0"/>
              <a:t>rd</a:t>
            </a:r>
            <a:r>
              <a:rPr lang="en-GB" dirty="0"/>
              <a:t> party data, using relevant legislation to locate IP addresses.</a:t>
            </a:r>
          </a:p>
          <a:p>
            <a:r>
              <a:rPr lang="en-GB" dirty="0"/>
              <a:t>Execute search warrant at suspects addresses, resulting in the seizure of source devices.</a:t>
            </a:r>
          </a:p>
          <a:p>
            <a:r>
              <a:rPr lang="en-GB" dirty="0"/>
              <a:t>Conduct examination of exhibits leading to identification of evidence which supports prosecution.</a:t>
            </a:r>
          </a:p>
          <a:p>
            <a:r>
              <a:rPr lang="en-GB" dirty="0"/>
              <a:t>Interview suspect under caution</a:t>
            </a:r>
          </a:p>
        </p:txBody>
      </p:sp>
    </p:spTree>
    <p:extLst>
      <p:ext uri="{BB962C8B-B14F-4D97-AF65-F5344CB8AC3E}">
        <p14:creationId xmlns:p14="http://schemas.microsoft.com/office/powerpoint/2010/main" val="219356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304271"/>
            <a:ext cx="7886700" cy="1104636"/>
          </a:xfrm>
        </p:spPr>
        <p:txBody>
          <a:bodyPr>
            <a:normAutofit/>
          </a:bodyPr>
          <a:lstStyle/>
          <a:p>
            <a:r>
              <a:rPr lang="en-GB" sz="2800" dirty="0">
                <a:solidFill>
                  <a:schemeClr val="accent5">
                    <a:lumMod val="75000"/>
                  </a:schemeClr>
                </a:solidFill>
                <a:effectLst>
                  <a:outerShdw blurRad="38100" dist="38100" dir="2700000" algn="tl">
                    <a:srgbClr val="000000">
                      <a:alpha val="43137"/>
                    </a:srgbClr>
                  </a:outerShdw>
                </a:effectLst>
                <a:latin typeface="Rockwell" panose="02060603020205020403" pitchFamily="18" charset="0"/>
                <a:ea typeface="+mn-ea"/>
                <a:cs typeface="+mn-cs"/>
              </a:rPr>
              <a:t>learning's</a:t>
            </a:r>
          </a:p>
        </p:txBody>
      </p:sp>
      <p:sp>
        <p:nvSpPr>
          <p:cNvPr id="3" name="Content Placeholder 2"/>
          <p:cNvSpPr>
            <a:spLocks noGrp="1"/>
          </p:cNvSpPr>
          <p:nvPr>
            <p:ph idx="1"/>
          </p:nvPr>
        </p:nvSpPr>
        <p:spPr>
          <a:xfrm>
            <a:off x="1257300" y="1117600"/>
            <a:ext cx="7353300" cy="4381500"/>
          </a:xfrm>
        </p:spPr>
        <p:txBody>
          <a:bodyPr>
            <a:normAutofit/>
          </a:bodyPr>
          <a:lstStyle/>
          <a:p>
            <a:r>
              <a:rPr lang="en-GB" dirty="0"/>
              <a:t>Need for Business BCP to include ICT/data loss.</a:t>
            </a:r>
          </a:p>
          <a:p>
            <a:r>
              <a:rPr lang="en-GB" dirty="0"/>
              <a:t>Need for forensic recovery plan in disaster recovery plan.</a:t>
            </a:r>
          </a:p>
          <a:p>
            <a:r>
              <a:rPr lang="en-GB" dirty="0"/>
              <a:t>Do not turn off devices; but remove from network (i.e. disconnect).</a:t>
            </a:r>
          </a:p>
          <a:p>
            <a:r>
              <a:rPr lang="en-GB" dirty="0"/>
              <a:t>Do not delay response to LE, IT recovery company.</a:t>
            </a:r>
          </a:p>
          <a:p>
            <a:r>
              <a:rPr lang="en-GB" dirty="0"/>
              <a:t>Have more than 1 ICT manager (build ICT team)</a:t>
            </a:r>
          </a:p>
          <a:p>
            <a:r>
              <a:rPr lang="en-GB" dirty="0"/>
              <a:t>Back up key corporate and customer data.</a:t>
            </a:r>
          </a:p>
          <a:p>
            <a:r>
              <a:rPr lang="en-GB" dirty="0"/>
              <a:t>Instigate Recovery plan &amp; major incident processes.</a:t>
            </a:r>
          </a:p>
          <a:p>
            <a:r>
              <a:rPr lang="en-GB" dirty="0"/>
              <a:t>Plan for such an event with Cyber essentials or </a:t>
            </a:r>
          </a:p>
          <a:p>
            <a:pPr marL="0" indent="0">
              <a:buNone/>
            </a:pPr>
            <a:r>
              <a:rPr lang="en-GB" dirty="0"/>
              <a:t>ISO 270001</a:t>
            </a:r>
          </a:p>
          <a:p>
            <a:r>
              <a:rPr lang="en-GB" dirty="0"/>
              <a:t>Do not fail GDPR</a:t>
            </a:r>
          </a:p>
        </p:txBody>
      </p:sp>
    </p:spTree>
    <p:extLst>
      <p:ext uri="{BB962C8B-B14F-4D97-AF65-F5344CB8AC3E}">
        <p14:creationId xmlns:p14="http://schemas.microsoft.com/office/powerpoint/2010/main" val="1077601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950" y="304271"/>
            <a:ext cx="7391400" cy="732896"/>
          </a:xfrm>
        </p:spPr>
        <p:txBody>
          <a:bodyPr>
            <a:normAutofit/>
          </a:bodyPr>
          <a:lstStyle/>
          <a:p>
            <a:r>
              <a:rPr lang="en-GB" sz="2800" dirty="0">
                <a:solidFill>
                  <a:schemeClr val="accent5">
                    <a:lumMod val="75000"/>
                  </a:schemeClr>
                </a:solidFill>
                <a:effectLst>
                  <a:outerShdw blurRad="38100" dist="38100" dir="2700000" algn="tl">
                    <a:srgbClr val="000000">
                      <a:alpha val="43137"/>
                    </a:srgbClr>
                  </a:outerShdw>
                </a:effectLst>
                <a:latin typeface="Rockwell" panose="02060603020205020403" pitchFamily="18" charset="0"/>
                <a:ea typeface="+mn-ea"/>
                <a:cs typeface="+mn-cs"/>
              </a:rPr>
              <a:t>But what are some of the biggest threats? </a:t>
            </a:r>
          </a:p>
        </p:txBody>
      </p:sp>
      <p:sp>
        <p:nvSpPr>
          <p:cNvPr id="3" name="Content Placeholder 2"/>
          <p:cNvSpPr>
            <a:spLocks noGrp="1"/>
          </p:cNvSpPr>
          <p:nvPr>
            <p:ph idx="1"/>
          </p:nvPr>
        </p:nvSpPr>
        <p:spPr>
          <a:xfrm>
            <a:off x="1219200" y="1100667"/>
            <a:ext cx="7296150" cy="4046803"/>
          </a:xfrm>
        </p:spPr>
        <p:txBody>
          <a:bodyPr>
            <a:normAutofit lnSpcReduction="10000"/>
          </a:bodyPr>
          <a:lstStyle/>
          <a:p>
            <a:pPr marL="0" indent="0">
              <a:buNone/>
            </a:pPr>
            <a:r>
              <a:rPr lang="en-GB" dirty="0"/>
              <a:t>•Insider Threat (theft/fraud/data breach)</a:t>
            </a:r>
          </a:p>
          <a:p>
            <a:pPr marL="0" indent="0">
              <a:buNone/>
            </a:pPr>
            <a:r>
              <a:rPr lang="en-GB" dirty="0"/>
              <a:t>•Malware by phishing attacks</a:t>
            </a:r>
          </a:p>
          <a:p>
            <a:pPr marL="0" indent="0">
              <a:buNone/>
            </a:pPr>
            <a:r>
              <a:rPr lang="en-GB" dirty="0"/>
              <a:t>•Data Breach</a:t>
            </a:r>
          </a:p>
          <a:p>
            <a:r>
              <a:rPr lang="en-GB" dirty="0"/>
              <a:t>DDoS </a:t>
            </a:r>
          </a:p>
          <a:p>
            <a:pPr marL="0" indent="0">
              <a:buNone/>
            </a:pPr>
            <a:r>
              <a:rPr lang="en-GB" dirty="0"/>
              <a:t>•Social Engineering leading to scams</a:t>
            </a:r>
          </a:p>
          <a:p>
            <a:r>
              <a:rPr lang="en-GB" dirty="0"/>
              <a:t>Theft/fraud by Customers or vendors.</a:t>
            </a:r>
          </a:p>
          <a:p>
            <a:pPr marL="0" indent="0">
              <a:buNone/>
            </a:pPr>
            <a:endParaRPr lang="en-GB" dirty="0"/>
          </a:p>
          <a:p>
            <a:pPr marL="0" indent="0">
              <a:buNone/>
            </a:pPr>
            <a:r>
              <a:rPr lang="en-GB" dirty="0"/>
              <a:t>Ultimately it depends on the business, how it is set up, the infrastructure and the policies and procedures, and protect mechanisms in place.</a:t>
            </a:r>
          </a:p>
          <a:p>
            <a:pPr marL="0" indent="0">
              <a:buNone/>
            </a:pPr>
            <a:r>
              <a:rPr lang="en-GB" dirty="0"/>
              <a:t>Does your BCP include no use of IT or loss of data!</a:t>
            </a:r>
          </a:p>
          <a:p>
            <a:endParaRPr lang="en-GB" dirty="0"/>
          </a:p>
        </p:txBody>
      </p:sp>
    </p:spTree>
    <p:extLst>
      <p:ext uri="{BB962C8B-B14F-4D97-AF65-F5344CB8AC3E}">
        <p14:creationId xmlns:p14="http://schemas.microsoft.com/office/powerpoint/2010/main" val="258352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idx="1"/>
          </p:nvPr>
        </p:nvSpPr>
        <p:spPr>
          <a:xfrm>
            <a:off x="1488616" y="1912853"/>
            <a:ext cx="6624619" cy="3106715"/>
          </a:xfrm>
        </p:spPr>
        <p:txBody>
          <a:bodyPr>
            <a:normAutofit/>
          </a:bodyPr>
          <a:lstStyle/>
          <a:p>
            <a:pPr algn="ctr" eaLnBrk="1" hangingPunct="1">
              <a:spcBef>
                <a:spcPct val="50000"/>
              </a:spcBef>
              <a:buNone/>
            </a:pPr>
            <a:r>
              <a:rPr lang="en-GB" sz="2800" b="1" dirty="0">
                <a:solidFill>
                  <a:srgbClr val="FF0000"/>
                </a:solidFill>
                <a:effectLst>
                  <a:outerShdw blurRad="38100" dist="38100" dir="2700000" algn="tl">
                    <a:srgbClr val="000000">
                      <a:alpha val="43137"/>
                    </a:srgbClr>
                  </a:outerShdw>
                </a:effectLst>
              </a:rPr>
              <a:t>80%</a:t>
            </a:r>
            <a:r>
              <a:rPr lang="en-GB" dirty="0">
                <a:solidFill>
                  <a:srgbClr val="000000"/>
                </a:solidFill>
              </a:rPr>
              <a:t> is easily preventable</a:t>
            </a:r>
            <a:endParaRPr lang="en-GB" sz="2800" b="1" dirty="0">
              <a:solidFill>
                <a:srgbClr val="FF0000"/>
              </a:solidFill>
              <a:effectLst>
                <a:outerShdw blurRad="38100" dist="38100" dir="2700000" algn="tl">
                  <a:srgbClr val="000000">
                    <a:alpha val="43137"/>
                  </a:srgbClr>
                </a:outerShdw>
              </a:effectLst>
            </a:endParaRPr>
          </a:p>
        </p:txBody>
      </p:sp>
      <p:sp>
        <p:nvSpPr>
          <p:cNvPr id="2" name="Title 1"/>
          <p:cNvSpPr>
            <a:spLocks noGrp="1"/>
          </p:cNvSpPr>
          <p:nvPr>
            <p:ph type="title"/>
          </p:nvPr>
        </p:nvSpPr>
        <p:spPr>
          <a:xfrm>
            <a:off x="1435443" y="358689"/>
            <a:ext cx="7219528" cy="508000"/>
          </a:xfrm>
        </p:spPr>
        <p:txBody>
          <a:bodyPr/>
          <a:lstStyle/>
          <a:p>
            <a:r>
              <a:rPr lang="en-GB" sz="2200" dirty="0">
                <a:solidFill>
                  <a:schemeClr val="accent5">
                    <a:lumMod val="75000"/>
                  </a:schemeClr>
                </a:solidFill>
                <a:latin typeface="Rockwell"/>
              </a:rPr>
              <a:t>And now for some good news!!</a:t>
            </a:r>
          </a:p>
        </p:txBody>
      </p:sp>
      <p:sp>
        <p:nvSpPr>
          <p:cNvPr id="7" name="TextBox 6"/>
          <p:cNvSpPr txBox="1"/>
          <p:nvPr/>
        </p:nvSpPr>
        <p:spPr>
          <a:xfrm>
            <a:off x="1764586" y="1070224"/>
            <a:ext cx="6249257" cy="318242"/>
          </a:xfrm>
          <a:prstGeom prst="rect">
            <a:avLst/>
          </a:prstGeom>
          <a:noFill/>
        </p:spPr>
        <p:txBody>
          <a:bodyPr wrap="square" lIns="71323" tIns="35662" rIns="71323" bIns="35662" rtlCol="0">
            <a:spAutoFit/>
          </a:bodyPr>
          <a:lstStyle/>
          <a:p>
            <a:r>
              <a:rPr lang="en-GB" sz="1600" dirty="0"/>
              <a:t>GCHQ reported in 2014 that in terms of Cyber Crime…</a:t>
            </a:r>
          </a:p>
        </p:txBody>
      </p:sp>
      <p:pic>
        <p:nvPicPr>
          <p:cNvPr id="2050" name="Picture 2" descr="http://mareesdoctorate.files.wordpress.com/2013/07/tick.jpg">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2335"/>
          <a:stretch/>
        </p:blipFill>
        <p:spPr bwMode="auto">
          <a:xfrm>
            <a:off x="3653346" y="2517914"/>
            <a:ext cx="2471738" cy="2407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98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7300" y="304271"/>
            <a:ext cx="7258050" cy="1104636"/>
          </a:xfrm>
        </p:spPr>
        <p:txBody>
          <a:bodyPr>
            <a:normAutofit/>
          </a:bodyPr>
          <a:lstStyle/>
          <a:p>
            <a:r>
              <a:rPr lang="en-GB" sz="2800" dirty="0">
                <a:solidFill>
                  <a:schemeClr val="accent5">
                    <a:lumMod val="75000"/>
                  </a:schemeClr>
                </a:solidFill>
                <a:effectLst>
                  <a:outerShdw blurRad="38100" dist="38100" dir="2700000" algn="tl">
                    <a:srgbClr val="000000">
                      <a:alpha val="43137"/>
                    </a:srgbClr>
                  </a:outerShdw>
                </a:effectLst>
                <a:latin typeface="Rockwell" panose="02060603020205020403" pitchFamily="18" charset="0"/>
                <a:ea typeface="+mn-ea"/>
                <a:cs typeface="+mn-cs"/>
              </a:rPr>
              <a:t>ISO27001</a:t>
            </a:r>
          </a:p>
        </p:txBody>
      </p:sp>
      <p:sp>
        <p:nvSpPr>
          <p:cNvPr id="3" name="Content Placeholder 2"/>
          <p:cNvSpPr>
            <a:spLocks noGrp="1"/>
          </p:cNvSpPr>
          <p:nvPr>
            <p:ph idx="1"/>
          </p:nvPr>
        </p:nvSpPr>
        <p:spPr>
          <a:xfrm>
            <a:off x="1422400" y="1521354"/>
            <a:ext cx="7092950" cy="3626115"/>
          </a:xfrm>
        </p:spPr>
        <p:txBody>
          <a:bodyPr>
            <a:normAutofit/>
          </a:bodyPr>
          <a:lstStyle/>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6200" y="1498600"/>
            <a:ext cx="7169150" cy="3771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9214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2219\AppData\Local\Microsoft\Windows\INetCache\Content.Outlook\J2A6NBYH\bunchOfFIV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2231" y="740833"/>
            <a:ext cx="7047888" cy="44066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204" y="251354"/>
            <a:ext cx="1975246" cy="232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77076" y="251354"/>
            <a:ext cx="1853217" cy="220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5623" y="3333750"/>
            <a:ext cx="1925542" cy="210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2601" y="2691295"/>
            <a:ext cx="1871369" cy="1974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41018" y="251355"/>
            <a:ext cx="1659732" cy="1296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2923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54500"/>
            <a:ext cx="6477000" cy="1010920"/>
          </a:xfrm>
        </p:spPr>
        <p:txBody>
          <a:bodyPr/>
          <a:lstStyle/>
          <a:p>
            <a:pPr algn="ctr"/>
            <a:r>
              <a:rPr lang="en-US" sz="6000" dirty="0">
                <a:solidFill>
                  <a:schemeClr val="tx1"/>
                </a:solidFill>
                <a:latin typeface="Times New Roman" pitchFamily="18" charset="0"/>
                <a:cs typeface="Times New Roman" pitchFamily="18" charset="0"/>
              </a:rPr>
              <a:t>CYBER CRIMES</a:t>
            </a:r>
          </a:p>
        </p:txBody>
      </p:sp>
      <p:pic>
        <p:nvPicPr>
          <p:cNvPr id="4" name="Picture 3" descr="cyber.jpg"/>
          <p:cNvPicPr>
            <a:picLocks noChangeAspect="1"/>
          </p:cNvPicPr>
          <p:nvPr/>
        </p:nvPicPr>
        <p:blipFill>
          <a:blip r:embed="rId3" cstate="print"/>
          <a:srcRect r="357" b="5819"/>
          <a:stretch>
            <a:fillRect/>
          </a:stretch>
        </p:blipFill>
        <p:spPr>
          <a:xfrm>
            <a:off x="1871548" y="368300"/>
            <a:ext cx="5781903" cy="3886200"/>
          </a:xfrm>
          <a:prstGeom prst="roundRect">
            <a:avLst/>
          </a:prstGeom>
          <a:ln>
            <a:noFill/>
          </a:ln>
          <a:effectLst>
            <a:softEdge rad="112500"/>
          </a:effectLst>
        </p:spPr>
      </p:pic>
    </p:spTree>
    <p:extLst>
      <p:ext uri="{BB962C8B-B14F-4D97-AF65-F5344CB8AC3E}">
        <p14:creationId xmlns:p14="http://schemas.microsoft.com/office/powerpoint/2010/main" val="361940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653" y="387262"/>
            <a:ext cx="7424680" cy="813995"/>
          </a:xfrm>
        </p:spPr>
        <p:txBody>
          <a:bodyPr/>
          <a:lstStyle/>
          <a:p>
            <a:pPr algn="just"/>
            <a:r>
              <a:rPr lang="en-US" sz="4500" b="1" u="sng" dirty="0">
                <a:effectLst>
                  <a:outerShdw blurRad="38100" dist="38100" dir="2700000" algn="tl">
                    <a:srgbClr val="000000">
                      <a:alpha val="43137"/>
                    </a:srgbClr>
                  </a:outerShdw>
                </a:effectLst>
                <a:latin typeface="Times New Roman" pitchFamily="18" charset="0"/>
                <a:cs typeface="Times New Roman" pitchFamily="18" charset="0"/>
              </a:rPr>
              <a:t>What is the Cyber Crime?</a:t>
            </a:r>
          </a:p>
        </p:txBody>
      </p:sp>
      <p:sp>
        <p:nvSpPr>
          <p:cNvPr id="3" name="Content Placeholder 2"/>
          <p:cNvSpPr>
            <a:spLocks noGrp="1"/>
          </p:cNvSpPr>
          <p:nvPr>
            <p:ph idx="1"/>
          </p:nvPr>
        </p:nvSpPr>
        <p:spPr>
          <a:xfrm>
            <a:off x="997028" y="1201257"/>
            <a:ext cx="7838500" cy="3728030"/>
          </a:xfrm>
        </p:spPr>
        <p:txBody>
          <a:bodyPr numCol="1">
            <a:noAutofit/>
          </a:bodyPr>
          <a:lstStyle/>
          <a:p>
            <a:pPr algn="just">
              <a:buFont typeface="Arial" pitchFamily="34" charset="0"/>
              <a:buChar char="•"/>
            </a:pPr>
            <a:r>
              <a:rPr lang="en-US" sz="2333" dirty="0">
                <a:latin typeface="Times New Roman" pitchFamily="18" charset="0"/>
                <a:cs typeface="Times New Roman" pitchFamily="18" charset="0"/>
              </a:rPr>
              <a:t>Cyber Crime is the crime </a:t>
            </a:r>
          </a:p>
          <a:p>
            <a:pPr algn="just">
              <a:buNone/>
            </a:pPr>
            <a:r>
              <a:rPr lang="en-US" sz="2333" dirty="0">
                <a:latin typeface="Times New Roman" pitchFamily="18" charset="0"/>
                <a:cs typeface="Times New Roman" pitchFamily="18" charset="0"/>
              </a:rPr>
              <a:t>     that have a computer, a </a:t>
            </a:r>
          </a:p>
          <a:p>
            <a:pPr algn="just">
              <a:buNone/>
            </a:pPr>
            <a:r>
              <a:rPr lang="en-US" sz="2333" dirty="0">
                <a:latin typeface="Times New Roman" pitchFamily="18" charset="0"/>
                <a:cs typeface="Times New Roman" pitchFamily="18" charset="0"/>
              </a:rPr>
              <a:t>      network or network </a:t>
            </a:r>
          </a:p>
          <a:p>
            <a:pPr algn="just">
              <a:buNone/>
            </a:pPr>
            <a:r>
              <a:rPr lang="en-US" sz="2333" dirty="0">
                <a:latin typeface="Times New Roman" pitchFamily="18" charset="0"/>
                <a:cs typeface="Times New Roman" pitchFamily="18" charset="0"/>
              </a:rPr>
              <a:t>     devices. These types of</a:t>
            </a:r>
          </a:p>
          <a:p>
            <a:pPr algn="just">
              <a:buNone/>
            </a:pPr>
            <a:r>
              <a:rPr lang="en-US" sz="2333" dirty="0">
                <a:latin typeface="Times New Roman" pitchFamily="18" charset="0"/>
                <a:cs typeface="Times New Roman" pitchFamily="18" charset="0"/>
              </a:rPr>
              <a:t>    crimes include viruses and</a:t>
            </a:r>
          </a:p>
          <a:p>
            <a:pPr algn="just">
              <a:buNone/>
            </a:pPr>
            <a:r>
              <a:rPr lang="en-US" sz="2333" dirty="0">
                <a:latin typeface="Times New Roman" pitchFamily="18" charset="0"/>
                <a:cs typeface="Times New Roman" pitchFamily="18" charset="0"/>
              </a:rPr>
              <a:t>     DOS (denial-of-service)</a:t>
            </a:r>
          </a:p>
          <a:p>
            <a:pPr algn="just">
              <a:buNone/>
            </a:pPr>
            <a:r>
              <a:rPr lang="en-US" sz="2333" dirty="0">
                <a:latin typeface="Times New Roman" pitchFamily="18" charset="0"/>
                <a:cs typeface="Times New Roman" pitchFamily="18" charset="0"/>
              </a:rPr>
              <a:t>      attacks.</a:t>
            </a:r>
          </a:p>
          <a:p>
            <a:pPr algn="just">
              <a:buFont typeface="Arial" pitchFamily="34" charset="0"/>
              <a:buChar char="•"/>
            </a:pPr>
            <a:r>
              <a:rPr lang="en-US" sz="2333" dirty="0">
                <a:latin typeface="Times New Roman" pitchFamily="18" charset="0"/>
                <a:cs typeface="Times New Roman" pitchFamily="18" charset="0"/>
              </a:rPr>
              <a:t>Crimes that’s use computer</a:t>
            </a:r>
          </a:p>
          <a:p>
            <a:pPr algn="just">
              <a:buNone/>
            </a:pPr>
            <a:r>
              <a:rPr lang="en-US" sz="2333" dirty="0">
                <a:latin typeface="Times New Roman" pitchFamily="18" charset="0"/>
                <a:cs typeface="Times New Roman" pitchFamily="18" charset="0"/>
              </a:rPr>
              <a:t>     network  to progression criminal activities. </a:t>
            </a:r>
          </a:p>
        </p:txBody>
      </p:sp>
      <p:pic>
        <p:nvPicPr>
          <p:cNvPr id="4" name="Picture 3" descr="66.jpg"/>
          <p:cNvPicPr>
            <a:picLocks noChangeAspect="1"/>
          </p:cNvPicPr>
          <p:nvPr/>
        </p:nvPicPr>
        <p:blipFill>
          <a:blip r:embed="rId3" cstate="print"/>
          <a:stretch>
            <a:fillRect/>
          </a:stretch>
        </p:blipFill>
        <p:spPr>
          <a:xfrm>
            <a:off x="5339203" y="1341916"/>
            <a:ext cx="3048000" cy="304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1310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6262" y="239881"/>
            <a:ext cx="6499263" cy="1104636"/>
          </a:xfrm>
        </p:spPr>
        <p:txBody>
          <a:bodyPr/>
          <a:lstStyle/>
          <a:p>
            <a:r>
              <a:rPr lang="en-US" sz="4500" b="1" u="sng" dirty="0">
                <a:effectLst>
                  <a:outerShdw blurRad="38100" dist="38100" dir="2700000" algn="tl">
                    <a:srgbClr val="000000">
                      <a:alpha val="43137"/>
                    </a:srgbClr>
                  </a:outerShdw>
                </a:effectLst>
                <a:latin typeface="Times New Roman" pitchFamily="18" charset="0"/>
                <a:cs typeface="Times New Roman" pitchFamily="18" charset="0"/>
              </a:rPr>
              <a:t>1.Against Individual</a:t>
            </a:r>
          </a:p>
        </p:txBody>
      </p:sp>
      <p:sp>
        <p:nvSpPr>
          <p:cNvPr id="3" name="Content Placeholder 2"/>
          <p:cNvSpPr>
            <a:spLocks noGrp="1"/>
          </p:cNvSpPr>
          <p:nvPr>
            <p:ph idx="1"/>
          </p:nvPr>
        </p:nvSpPr>
        <p:spPr>
          <a:xfrm>
            <a:off x="1167788" y="1344517"/>
            <a:ext cx="7976212" cy="3998663"/>
          </a:xfrm>
        </p:spPr>
        <p:txBody>
          <a:bodyPr>
            <a:normAutofit/>
          </a:bodyPr>
          <a:lstStyle/>
          <a:p>
            <a:pPr marL="533379" indent="-476231" algn="just">
              <a:buFont typeface="+mj-lt"/>
              <a:buAutoNum type="romanUcPeriod"/>
            </a:pPr>
            <a:r>
              <a:rPr lang="en-US" sz="3000" b="1" dirty="0">
                <a:latin typeface="Times New Roman" pitchFamily="18" charset="0"/>
                <a:cs typeface="Times New Roman" pitchFamily="18" charset="0"/>
              </a:rPr>
              <a:t>Email spoofing</a:t>
            </a:r>
            <a:r>
              <a:rPr lang="en-US" sz="3000" dirty="0">
                <a:latin typeface="Times New Roman" pitchFamily="18" charset="0"/>
                <a:cs typeface="Times New Roman" pitchFamily="18" charset="0"/>
              </a:rPr>
              <a:t>: </a:t>
            </a:r>
            <a:r>
              <a:rPr lang="en-US" sz="2333" dirty="0">
                <a:latin typeface="Times New Roman" pitchFamily="18" charset="0"/>
                <a:cs typeface="Times New Roman" pitchFamily="18" charset="0"/>
              </a:rPr>
              <a:t>It is one in which email header is forget so that pass to originate one source but actually sent another source.  </a:t>
            </a:r>
            <a:endParaRPr lang="en-US" sz="3000" dirty="0">
              <a:latin typeface="Times New Roman" pitchFamily="18" charset="0"/>
              <a:cs typeface="Times New Roman" pitchFamily="18" charset="0"/>
            </a:endParaRPr>
          </a:p>
          <a:p>
            <a:pPr marL="533379" indent="-476231" algn="just">
              <a:buFont typeface="+mj-lt"/>
              <a:buAutoNum type="romanUcPeriod"/>
            </a:pPr>
            <a:r>
              <a:rPr lang="en-US" sz="3000" b="1" dirty="0">
                <a:latin typeface="Times New Roman" pitchFamily="18" charset="0"/>
                <a:cs typeface="Times New Roman" pitchFamily="18" charset="0"/>
              </a:rPr>
              <a:t>Spamming:</a:t>
            </a:r>
            <a:r>
              <a:rPr lang="en-US" sz="2333" dirty="0">
                <a:latin typeface="Times New Roman" pitchFamily="18" charset="0"/>
                <a:cs typeface="Times New Roman" pitchFamily="18" charset="0"/>
              </a:rPr>
              <a:t> it means send multiple copies of  unsolicited mails.</a:t>
            </a:r>
          </a:p>
          <a:p>
            <a:pPr marL="533379" indent="-476231" algn="just">
              <a:buFont typeface="+mj-lt"/>
              <a:buAutoNum type="romanUcPeriod"/>
            </a:pPr>
            <a:r>
              <a:rPr lang="en-US" sz="3000" b="1" dirty="0">
                <a:latin typeface="Times New Roman" pitchFamily="18" charset="0"/>
                <a:cs typeface="Times New Roman" pitchFamily="18" charset="0"/>
              </a:rPr>
              <a:t>Cyber Defamation: </a:t>
            </a:r>
            <a:r>
              <a:rPr lang="en-US" sz="2333" dirty="0">
                <a:latin typeface="Times New Roman" pitchFamily="18" charset="0"/>
                <a:cs typeface="Times New Roman" pitchFamily="18" charset="0"/>
              </a:rPr>
              <a:t>it occur  when defamation take place with the help of computers or internet.</a:t>
            </a:r>
            <a:endParaRPr lang="en-US" sz="3000" dirty="0">
              <a:latin typeface="Times New Roman" pitchFamily="18" charset="0"/>
              <a:cs typeface="Times New Roman" pitchFamily="18" charset="0"/>
            </a:endParaRPr>
          </a:p>
          <a:p>
            <a:pPr marL="533379" indent="-476231" algn="just">
              <a:buFont typeface="+mj-lt"/>
              <a:buAutoNum type="romanUcPeriod"/>
            </a:pPr>
            <a:r>
              <a:rPr lang="en-US" sz="3000" b="1" dirty="0">
                <a:latin typeface="Times New Roman" pitchFamily="18" charset="0"/>
                <a:cs typeface="Times New Roman" pitchFamily="18" charset="0"/>
              </a:rPr>
              <a:t>Harassment and Cyber stalking:</a:t>
            </a:r>
            <a:r>
              <a:rPr lang="en-US" dirty="0">
                <a:latin typeface="Times New Roman" pitchFamily="18" charset="0"/>
                <a:cs typeface="Times New Roman" pitchFamily="18" charset="0"/>
              </a:rPr>
              <a:t> it means following moves of an individual’s activity over the internet.</a:t>
            </a:r>
          </a:p>
          <a:p>
            <a:pPr>
              <a:buNone/>
            </a:pPr>
            <a:endParaRPr lang="en-US" sz="4000" dirty="0">
              <a:solidFill>
                <a:srgbClr val="0066FF"/>
              </a:solidFill>
              <a:latin typeface="Times New Roman" pitchFamily="18" charset="0"/>
              <a:cs typeface="Times New Roman" pitchFamily="18" charset="0"/>
            </a:endParaRPr>
          </a:p>
        </p:txBody>
      </p:sp>
    </p:spTree>
    <p:extLst>
      <p:ext uri="{BB962C8B-B14F-4D97-AF65-F5344CB8AC3E}">
        <p14:creationId xmlns:p14="http://schemas.microsoft.com/office/powerpoint/2010/main" val="425828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7436" y="184799"/>
            <a:ext cx="3855904" cy="1104636"/>
          </a:xfrm>
        </p:spPr>
        <p:txBody>
          <a:bodyPr/>
          <a:lstStyle/>
          <a:p>
            <a:r>
              <a:rPr lang="en-US" sz="4000" b="1" dirty="0" smtClean="0">
                <a:latin typeface="Times New Roman" pitchFamily="18" charset="0"/>
                <a:cs typeface="Times New Roman" pitchFamily="18" charset="0"/>
              </a:rPr>
              <a:t>       </a:t>
            </a:r>
            <a:r>
              <a:rPr lang="en-US" sz="4000" b="1" u="sng" dirty="0" smtClean="0">
                <a:effectLst>
                  <a:outerShdw blurRad="38100" dist="38100" dir="2700000" algn="tl">
                    <a:srgbClr val="000000">
                      <a:alpha val="43137"/>
                    </a:srgbClr>
                  </a:outerShdw>
                </a:effectLst>
                <a:latin typeface="Times New Roman" pitchFamily="18" charset="0"/>
                <a:cs typeface="Times New Roman" pitchFamily="18" charset="0"/>
              </a:rPr>
              <a:t>History</a:t>
            </a:r>
            <a:endParaRPr lang="en-US" sz="4000" b="1" u="sng"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1443209" y="1333502"/>
            <a:ext cx="7546555" cy="3569004"/>
          </a:xfrm>
        </p:spPr>
        <p:txBody>
          <a:bodyPr>
            <a:normAutofit lnSpcReduction="10000"/>
          </a:bodyPr>
          <a:lstStyle/>
          <a:p>
            <a:pPr>
              <a:buNone/>
            </a:pPr>
            <a:r>
              <a:rPr lang="en-US" dirty="0"/>
              <a:t>The Cybercrime Prevention Act of 2012 is one of the first laws in the Philippines which specifically criminalizes computer crime, which prior to the passage of the law had no strong legal precedent in Philippine jurisprudence. While laws such as the Electronic Commerce Act of 2000 (Republic Act No. </a:t>
            </a:r>
            <a:r>
              <a:rPr lang="en-US" dirty="0" smtClean="0"/>
              <a:t>8792) </a:t>
            </a:r>
            <a:r>
              <a:rPr lang="en-US" dirty="0"/>
              <a:t>regulated certain computer-related activities, these laws did not provide a legal basis for criminalizing crimes committed on a computer in general: for example, </a:t>
            </a:r>
            <a:r>
              <a:rPr lang="en-US" dirty="0" err="1"/>
              <a:t>Onel</a:t>
            </a:r>
            <a:r>
              <a:rPr lang="en-US" dirty="0"/>
              <a:t> De Guzman, the computer programmer charged with purportedly writing the ILOVEYOU computer worm, was ultimately not prosecuted by Philippine authorities due to lack of legal basis to charge him under existing Philippine laws at the time of his arrest</a:t>
            </a:r>
            <a:r>
              <a:rPr lang="en-US" dirty="0" smtClean="0"/>
              <a:t>.</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57536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915443" y="149824"/>
            <a:ext cx="6296025" cy="656167"/>
          </a:xfrm>
        </p:spPr>
        <p:txBody>
          <a:bodyPr>
            <a:normAutofit/>
          </a:bodyPr>
          <a:lstStyle/>
          <a:p>
            <a:r>
              <a:rPr lang="en-GB" altLang="en-US" sz="2800" b="1" dirty="0">
                <a:effectLst>
                  <a:outerShdw blurRad="38100" dist="38100" dir="2700000" algn="tl">
                    <a:srgbClr val="000000">
                      <a:alpha val="43137"/>
                    </a:srgbClr>
                  </a:outerShdw>
                </a:effectLst>
                <a:latin typeface="Rockwell" panose="02060603020205020403" pitchFamily="18" charset="0"/>
              </a:rPr>
              <a:t> </a:t>
            </a:r>
            <a:r>
              <a:rPr lang="en-GB" altLang="en-US" sz="2800" b="1" dirty="0" smtClean="0">
                <a:effectLst>
                  <a:outerShdw blurRad="38100" dist="38100" dir="2700000" algn="tl">
                    <a:srgbClr val="000000">
                      <a:alpha val="43137"/>
                    </a:srgbClr>
                  </a:outerShdw>
                </a:effectLst>
                <a:latin typeface="Rockwell" panose="02060603020205020403" pitchFamily="18" charset="0"/>
              </a:rPr>
              <a:t>    </a:t>
            </a:r>
            <a:r>
              <a:rPr lang="en-GB" altLang="en-US" sz="2800" b="1" u="sng" dirty="0" smtClean="0">
                <a:effectLst>
                  <a:outerShdw blurRad="38100" dist="38100" dir="2700000" algn="tl">
                    <a:srgbClr val="000000">
                      <a:alpha val="43137"/>
                    </a:srgbClr>
                  </a:outerShdw>
                </a:effectLst>
                <a:latin typeface="Rockwell" panose="02060603020205020403" pitchFamily="18" charset="0"/>
              </a:rPr>
              <a:t> Biggest cyber crime in 1994</a:t>
            </a:r>
            <a:endParaRPr lang="en-GB" altLang="en-US" sz="2800" b="1" u="sng" dirty="0">
              <a:effectLst>
                <a:outerShdw blurRad="38100" dist="38100" dir="2700000" algn="tl">
                  <a:srgbClr val="000000">
                    <a:alpha val="43137"/>
                  </a:srgbClr>
                </a:outerShdw>
              </a:effectLst>
              <a:latin typeface="Rockwell" panose="02060603020205020403" pitchFamily="18" charset="0"/>
            </a:endParaRPr>
          </a:p>
        </p:txBody>
      </p:sp>
      <p:sp>
        <p:nvSpPr>
          <p:cNvPr id="6" name="TextBox 5"/>
          <p:cNvSpPr txBox="1"/>
          <p:nvPr/>
        </p:nvSpPr>
        <p:spPr>
          <a:xfrm>
            <a:off x="1509311" y="1090670"/>
            <a:ext cx="6929609" cy="4154984"/>
          </a:xfrm>
          <a:prstGeom prst="rect">
            <a:avLst/>
          </a:prstGeom>
          <a:noFill/>
        </p:spPr>
        <p:txBody>
          <a:bodyPr wrap="square" rtlCol="0">
            <a:spAutoFit/>
          </a:bodyPr>
          <a:lstStyle/>
          <a:p>
            <a:r>
              <a:rPr lang="en-US" sz="2000" b="1" dirty="0"/>
              <a:t>1994</a:t>
            </a:r>
          </a:p>
          <a:p>
            <a:r>
              <a:rPr lang="en-US" sz="2000" dirty="0" smtClean="0"/>
              <a:t>1:Summer</a:t>
            </a:r>
            <a:r>
              <a:rPr lang="en-US" sz="2000" dirty="0"/>
              <a:t>: Russian crackers siphon $10 million from Citibank and transfer the money to bank accounts around the world. Vladimir Levin, the 30-year-old ringleader, used his work laptop after hours to transfer the funds to accounts in Finland and Israel. Levin stands trial in the United States and is sentenced to three years in prison. Authorities recover all but $400,000 of the stolen money</a:t>
            </a:r>
            <a:r>
              <a:rPr lang="en-US" sz="2000" dirty="0" smtClean="0"/>
              <a:t>.</a:t>
            </a:r>
          </a:p>
          <a:p>
            <a:r>
              <a:rPr lang="en-US" sz="2000" dirty="0" smtClean="0"/>
              <a:t>2:Hackers </a:t>
            </a:r>
            <a:r>
              <a:rPr lang="en-US" sz="2000" dirty="0"/>
              <a:t>adapt to emergence of the World Wide Web quickly, moving all their how-to information and hacking programs from the old BBSs to new hacker web sites.</a:t>
            </a:r>
          </a:p>
          <a:p>
            <a:endParaRPr lang="en-US" sz="2000" dirty="0"/>
          </a:p>
          <a:p>
            <a:endParaRPr lang="en-US" sz="2400" dirty="0"/>
          </a:p>
        </p:txBody>
      </p:sp>
    </p:spTree>
    <p:extLst>
      <p:ext uri="{BB962C8B-B14F-4D97-AF65-F5344CB8AC3E}">
        <p14:creationId xmlns:p14="http://schemas.microsoft.com/office/powerpoint/2010/main" val="2973303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2082189" y="249352"/>
            <a:ext cx="4535622" cy="961344"/>
          </a:xfrm>
        </p:spPr>
        <p:txBody>
          <a:bodyPr>
            <a:normAutofit/>
          </a:bodyPr>
          <a:lstStyle/>
          <a:p>
            <a:r>
              <a:rPr lang="en-GB" altLang="en-US" sz="4000" i="1" dirty="0" smtClean="0">
                <a:effectLst>
                  <a:outerShdw blurRad="38100" dist="38100" dir="2700000" algn="tl">
                    <a:srgbClr val="000000">
                      <a:alpha val="43137"/>
                    </a:srgbClr>
                  </a:outerShdw>
                </a:effectLst>
                <a:latin typeface="Rockwell" panose="02060603020205020403" pitchFamily="18" charset="0"/>
              </a:rPr>
              <a:t>   </a:t>
            </a:r>
            <a:r>
              <a:rPr lang="en-GB" altLang="en-US" sz="4000" i="1" u="sng" dirty="0" smtClean="0">
                <a:effectLst>
                  <a:outerShdw blurRad="38100" dist="38100" dir="2700000" algn="tl">
                    <a:srgbClr val="000000">
                      <a:alpha val="43137"/>
                    </a:srgbClr>
                  </a:outerShdw>
                </a:effectLst>
                <a:latin typeface="Rockwell" panose="02060603020205020403" pitchFamily="18" charset="0"/>
              </a:rPr>
              <a:t>Present </a:t>
            </a:r>
            <a:r>
              <a:rPr lang="en-GB" altLang="en-US" sz="4000" i="1" u="sng" dirty="0" smtClean="0">
                <a:effectLst>
                  <a:outerShdw blurRad="38100" dist="38100" dir="2700000" algn="tl">
                    <a:srgbClr val="000000">
                      <a:alpha val="43137"/>
                    </a:srgbClr>
                  </a:outerShdw>
                </a:effectLst>
                <a:latin typeface="Rockwell" panose="02060603020205020403" pitchFamily="18" charset="0"/>
              </a:rPr>
              <a:t>situation  </a:t>
            </a:r>
            <a:endParaRPr lang="en-GB" altLang="en-US" sz="4000" i="1" u="sng" dirty="0">
              <a:effectLst>
                <a:outerShdw blurRad="38100" dist="38100" dir="2700000" algn="tl">
                  <a:srgbClr val="000000">
                    <a:alpha val="43137"/>
                  </a:srgbClr>
                </a:outerShdw>
              </a:effectLst>
              <a:latin typeface="Rockwell" panose="02060603020205020403" pitchFamily="18" charset="0"/>
            </a:endParaRPr>
          </a:p>
        </p:txBody>
      </p:sp>
      <p:sp>
        <p:nvSpPr>
          <p:cNvPr id="2" name="TextBox 1"/>
          <p:cNvSpPr txBox="1"/>
          <p:nvPr/>
        </p:nvSpPr>
        <p:spPr>
          <a:xfrm>
            <a:off x="1377108" y="1210696"/>
            <a:ext cx="7392319" cy="3416320"/>
          </a:xfrm>
          <a:prstGeom prst="rect">
            <a:avLst/>
          </a:prstGeom>
          <a:noFill/>
        </p:spPr>
        <p:txBody>
          <a:bodyPr wrap="square" rtlCol="0">
            <a:spAutoFit/>
          </a:bodyPr>
          <a:lstStyle/>
          <a:p>
            <a:r>
              <a:rPr lang="en-US" sz="1800" dirty="0"/>
              <a:t>Situational</a:t>
            </a:r>
            <a:r>
              <a:rPr lang="en-US" sz="1800" b="1" dirty="0"/>
              <a:t> </a:t>
            </a:r>
            <a:r>
              <a:rPr lang="en-US" sz="1800" dirty="0"/>
              <a:t>crime</a:t>
            </a:r>
            <a:r>
              <a:rPr lang="en-US" sz="1800" b="1" dirty="0"/>
              <a:t> </a:t>
            </a:r>
            <a:r>
              <a:rPr lang="en-US" sz="1800" dirty="0"/>
              <a:t>prevention (SCP) is a relatively new concept that employs a preventive approach by focusing on methods to reduce the opportunities for crime. It was first outlined in a 1976 report released by the British Home </a:t>
            </a:r>
            <a:r>
              <a:rPr lang="en-US" sz="1800" dirty="0" err="1" smtClean="0"/>
              <a:t>Office.SCP</a:t>
            </a:r>
            <a:r>
              <a:rPr lang="en-US" sz="1800" dirty="0" smtClean="0"/>
              <a:t> </a:t>
            </a:r>
            <a:r>
              <a:rPr lang="en-US" sz="1800" dirty="0"/>
              <a:t>focuses on the criminal </a:t>
            </a:r>
            <a:r>
              <a:rPr lang="en-US" sz="1800" dirty="0" smtClean="0"/>
              <a:t>setting</a:t>
            </a:r>
            <a:r>
              <a:rPr lang="en-US" sz="1800" dirty="0"/>
              <a:t> and is different from most criminology as it begins with an examination of the circumstances that allow particular types of crime. By gaining an understanding of these circumstances, mechanisms are then introduced to change the relevant environments with the aim of reducing the opportunities for particular crimes. Thus, SCP focuses on crime prevention rather than the punishment or detection of criminals and its intention is to make criminal activities less appealing to offenders</a:t>
            </a:r>
            <a:r>
              <a:rPr lang="en-US" sz="1800" dirty="0" smtClean="0"/>
              <a:t>.</a:t>
            </a:r>
            <a:endParaRPr lang="en-US" sz="1800" dirty="0"/>
          </a:p>
          <a:p>
            <a:endParaRPr lang="en-US" sz="1800" dirty="0"/>
          </a:p>
        </p:txBody>
      </p:sp>
    </p:spTree>
    <p:extLst>
      <p:ext uri="{BB962C8B-B14F-4D97-AF65-F5344CB8AC3E}">
        <p14:creationId xmlns:p14="http://schemas.microsoft.com/office/powerpoint/2010/main" val="2291643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4057" y="430684"/>
            <a:ext cx="7667051" cy="4868429"/>
          </a:xfrm>
        </p:spPr>
        <p:txBody>
          <a:bodyPr>
            <a:normAutofit/>
          </a:bodyPr>
          <a:lstStyle/>
          <a:p>
            <a:r>
              <a:rPr lang="en-US" sz="2000" dirty="0"/>
              <a:t>SCP focuses on opportunity-reducing processes that:</a:t>
            </a:r>
          </a:p>
          <a:p>
            <a:r>
              <a:rPr lang="en-US" sz="2000" b="1" dirty="0"/>
              <a:t>1</a:t>
            </a:r>
            <a:r>
              <a:rPr lang="en-US" sz="2000" dirty="0"/>
              <a:t>:Are aimed at particular forms of crime.</a:t>
            </a:r>
          </a:p>
          <a:p>
            <a:r>
              <a:rPr lang="en-US" sz="2000" b="1" dirty="0"/>
              <a:t>2</a:t>
            </a:r>
            <a:r>
              <a:rPr lang="en-US" sz="2000" dirty="0"/>
              <a:t>:Entail the management, creation or manipulation of the immediate environment in as </a:t>
            </a:r>
            <a:r>
              <a:rPr lang="en-US" sz="2000" dirty="0" err="1"/>
              <a:t>organised</a:t>
            </a:r>
            <a:r>
              <a:rPr lang="en-US" sz="2000" dirty="0"/>
              <a:t> and permanent a manner as possible; and</a:t>
            </a:r>
          </a:p>
          <a:p>
            <a:r>
              <a:rPr lang="en-US" sz="2000" b="1" dirty="0"/>
              <a:t>3:</a:t>
            </a:r>
            <a:r>
              <a:rPr lang="en-US" sz="2000" dirty="0"/>
              <a:t>Result in crime being more difficult and risky or less rewarding and justifiable.</a:t>
            </a:r>
          </a:p>
          <a:p>
            <a:r>
              <a:rPr lang="en-US" sz="2000" dirty="0"/>
              <a:t>The theory behind SCP concentrates on the creation of safety mechanisms that assist in protecting people by making criminals feel they may be unable to commit crimes or would be in a situation where they may be caught or detected, which will result in them being unwilling to commit crimes where such mechanisms are in place. The logic behind this is based on the concept of rational choice - that every criminal will assess the situation of a potential crime, weigh up how much they may gain, balance it against how much they may lose and the probability of failing, and then act accordingly.</a:t>
            </a:r>
            <a:endParaRPr lang="en-US" sz="2000" dirty="0"/>
          </a:p>
        </p:txBody>
      </p:sp>
    </p:spTree>
    <p:extLst>
      <p:ext uri="{BB962C8B-B14F-4D97-AF65-F5344CB8AC3E}">
        <p14:creationId xmlns:p14="http://schemas.microsoft.com/office/powerpoint/2010/main" val="42546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6766" y="80698"/>
            <a:ext cx="5376232" cy="1104636"/>
          </a:xfrm>
        </p:spPr>
        <p:txBody>
          <a:bodyPr>
            <a:normAutofit/>
          </a:bodyPr>
          <a:lstStyle/>
          <a:p>
            <a:r>
              <a:rPr lang="en-GB" sz="4000" dirty="0" smtClean="0">
                <a:effectLst>
                  <a:outerShdw blurRad="38100" dist="38100" dir="2700000" algn="tl">
                    <a:srgbClr val="000000">
                      <a:alpha val="43137"/>
                    </a:srgbClr>
                  </a:outerShdw>
                </a:effectLst>
                <a:latin typeface="Rockwell" panose="02060603020205020403" pitchFamily="18" charset="0"/>
                <a:ea typeface="+mn-ea"/>
                <a:cs typeface="+mn-cs"/>
              </a:rPr>
              <a:t>        </a:t>
            </a:r>
            <a:r>
              <a:rPr lang="en-GB" sz="4000" u="sng" dirty="0" smtClean="0">
                <a:effectLst>
                  <a:outerShdw blurRad="38100" dist="38100" dir="2700000" algn="tl">
                    <a:srgbClr val="000000">
                      <a:alpha val="43137"/>
                    </a:srgbClr>
                  </a:outerShdw>
                </a:effectLst>
                <a:latin typeface="Rockwell" panose="02060603020205020403" pitchFamily="18" charset="0"/>
                <a:ea typeface="+mn-ea"/>
                <a:cs typeface="+mn-cs"/>
              </a:rPr>
              <a:t>Current </a:t>
            </a:r>
            <a:r>
              <a:rPr lang="en-GB" sz="4000" u="sng" dirty="0">
                <a:effectLst>
                  <a:outerShdw blurRad="38100" dist="38100" dir="2700000" algn="tl">
                    <a:srgbClr val="000000">
                      <a:alpha val="43137"/>
                    </a:srgbClr>
                  </a:outerShdw>
                </a:effectLst>
                <a:latin typeface="Rockwell" panose="02060603020205020403" pitchFamily="18" charset="0"/>
                <a:ea typeface="+mn-ea"/>
                <a:cs typeface="+mn-cs"/>
              </a:rPr>
              <a:t>Scams</a:t>
            </a:r>
          </a:p>
        </p:txBody>
      </p:sp>
      <p:sp>
        <p:nvSpPr>
          <p:cNvPr id="3" name="Content Placeholder 2"/>
          <p:cNvSpPr>
            <a:spLocks noGrp="1"/>
          </p:cNvSpPr>
          <p:nvPr>
            <p:ph idx="1"/>
          </p:nvPr>
        </p:nvSpPr>
        <p:spPr>
          <a:xfrm>
            <a:off x="1266825" y="1185334"/>
            <a:ext cx="7248525" cy="3962136"/>
          </a:xfrm>
        </p:spPr>
        <p:txBody>
          <a:bodyPr>
            <a:normAutofit fontScale="55000" lnSpcReduction="20000"/>
          </a:bodyPr>
          <a:lstStyle/>
          <a:p>
            <a:pPr marL="0" indent="0">
              <a:buNone/>
            </a:pPr>
            <a:r>
              <a:rPr lang="en-GB" sz="3100" dirty="0"/>
              <a:t>Invoice emails – i.e. new vendors, changes to current vendors, Apple [little mix] </a:t>
            </a:r>
          </a:p>
          <a:p>
            <a:pPr marL="0" indent="0">
              <a:buNone/>
            </a:pPr>
            <a:r>
              <a:rPr lang="en-GB" sz="3100" dirty="0"/>
              <a:t>Vouchers -	Supermarkets, on line </a:t>
            </a:r>
            <a:r>
              <a:rPr lang="en-GB" sz="3100" dirty="0" smtClean="0"/>
              <a:t>stores</a:t>
            </a:r>
          </a:p>
          <a:p>
            <a:pPr marL="0" indent="0">
              <a:buNone/>
            </a:pPr>
            <a:endParaRPr lang="en-GB" sz="3100" dirty="0"/>
          </a:p>
          <a:p>
            <a:pPr marL="0" indent="0">
              <a:buNone/>
            </a:pPr>
            <a:r>
              <a:rPr lang="en-GB" sz="3100" dirty="0"/>
              <a:t>Account updates – amazon, Sky, Virgin, </a:t>
            </a:r>
            <a:r>
              <a:rPr lang="en-GB" sz="3100" dirty="0" smtClean="0"/>
              <a:t>Utilities</a:t>
            </a:r>
          </a:p>
          <a:p>
            <a:pPr marL="0" indent="0">
              <a:buNone/>
            </a:pPr>
            <a:r>
              <a:rPr lang="en-GB" sz="3100" dirty="0" smtClean="0"/>
              <a:t>.</a:t>
            </a:r>
            <a:endParaRPr lang="en-GB" sz="3100" dirty="0"/>
          </a:p>
          <a:p>
            <a:pPr marL="0" indent="0">
              <a:buNone/>
            </a:pPr>
            <a:r>
              <a:rPr lang="en-GB" sz="3100" dirty="0" smtClean="0"/>
              <a:t>Microsoft/BT </a:t>
            </a:r>
            <a:r>
              <a:rPr lang="en-GB" sz="3100" dirty="0"/>
              <a:t>router/system faults – Dunstable case £</a:t>
            </a:r>
            <a:r>
              <a:rPr lang="en-GB" sz="3100" dirty="0" smtClean="0"/>
              <a:t>4500</a:t>
            </a:r>
          </a:p>
          <a:p>
            <a:pPr marL="0" indent="0">
              <a:buNone/>
            </a:pPr>
            <a:endParaRPr lang="en-GB" dirty="0">
              <a:solidFill>
                <a:schemeClr val="accent1">
                  <a:lumMod val="50000"/>
                </a:schemeClr>
              </a:solidFill>
            </a:endParaRPr>
          </a:p>
          <a:p>
            <a:pPr marL="0" indent="0">
              <a:buNone/>
            </a:pPr>
            <a:r>
              <a:rPr lang="en-GB" sz="3100" dirty="0" smtClean="0"/>
              <a:t>Mandate </a:t>
            </a:r>
            <a:r>
              <a:rPr lang="en-GB" sz="3100" dirty="0"/>
              <a:t>fraud – Bedford company lost £100K put 27 staff at risk.  £1M in Luton in September.  Bedford company had windows 365 compromised with poor PW.  L/Buzzard company 17 fake invoices by post in </a:t>
            </a:r>
            <a:r>
              <a:rPr lang="en-GB" sz="3100" dirty="0" smtClean="0"/>
              <a:t>Jan17.</a:t>
            </a:r>
          </a:p>
          <a:p>
            <a:pPr marL="0" indent="0">
              <a:buNone/>
            </a:pPr>
            <a:endParaRPr lang="en-GB" sz="3100" dirty="0"/>
          </a:p>
          <a:p>
            <a:pPr marL="0" indent="0">
              <a:buNone/>
            </a:pPr>
            <a:r>
              <a:rPr lang="en-GB" sz="3100" dirty="0" smtClean="0"/>
              <a:t>Solicitor </a:t>
            </a:r>
            <a:r>
              <a:rPr lang="en-GB" sz="3100" dirty="0"/>
              <a:t>companies being targeted – Luton March 2017, Bedford Dec</a:t>
            </a:r>
          </a:p>
          <a:p>
            <a:pPr marL="0" indent="0">
              <a:buNone/>
            </a:pPr>
            <a:endParaRPr lang="en-GB" dirty="0" smtClean="0">
              <a:solidFill>
                <a:schemeClr val="accent1">
                  <a:lumMod val="50000"/>
                </a:schemeClr>
              </a:solidFill>
            </a:endParaRPr>
          </a:p>
          <a:p>
            <a:pPr marL="0" indent="0">
              <a:buNone/>
            </a:pPr>
            <a:r>
              <a:rPr lang="en-GB" dirty="0" smtClean="0">
                <a:solidFill>
                  <a:schemeClr val="accent1">
                    <a:lumMod val="50000"/>
                  </a:schemeClr>
                </a:solidFill>
              </a:rPr>
              <a:t>.</a:t>
            </a:r>
            <a:r>
              <a:rPr lang="en-GB" sz="3100" dirty="0" smtClean="0"/>
              <a:t>Ransomware </a:t>
            </a:r>
            <a:r>
              <a:rPr lang="en-GB" sz="3100" dirty="0"/>
              <a:t>– Luton Hotel attacked over New year – pay and enter suckers list</a:t>
            </a:r>
          </a:p>
          <a:p>
            <a:pPr marL="0" indent="0">
              <a:buNone/>
            </a:pPr>
            <a:endParaRPr lang="en-GB" dirty="0"/>
          </a:p>
        </p:txBody>
      </p:sp>
    </p:spTree>
    <p:extLst>
      <p:ext uri="{BB962C8B-B14F-4D97-AF65-F5344CB8AC3E}">
        <p14:creationId xmlns:p14="http://schemas.microsoft.com/office/powerpoint/2010/main" val="1914123909"/>
      </p:ext>
    </p:extLst>
  </p:cSld>
  <p:clrMapOvr>
    <a:masterClrMapping/>
  </p:clrMapOvr>
</p:sld>
</file>

<file path=ppt/theme/theme1.xml><?xml version="1.0" encoding="utf-8"?>
<a:theme xmlns:a="http://schemas.openxmlformats.org/drawingml/2006/main" name="Cyber Crim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ber Crime Theme" id="{033B41C6-FCE3-4B03-95A5-5E83663EA664}" vid="{994F4E9F-2665-4E3C-A0DA-8EA5A98CFAB2}"/>
    </a:ext>
  </a:extLst>
</a:theme>
</file>

<file path=ppt/theme/theme2.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Cyber Crime Theme</Template>
  <TotalTime>13381</TotalTime>
  <Words>788</Words>
  <Application>Microsoft Office PowerPoint</Application>
  <PresentationFormat>On-screen Show (16:10)</PresentationFormat>
  <Paragraphs>122</Paragraphs>
  <Slides>19</Slides>
  <Notes>8</Notes>
  <HiddenSlides>0</HiddenSlides>
  <MMClips>0</MMClips>
  <ScaleCrop>false</ScaleCrop>
  <HeadingPairs>
    <vt:vector size="6" baseType="variant">
      <vt:variant>
        <vt:lpstr>Fonts Used</vt:lpstr>
      </vt:variant>
      <vt:variant>
        <vt:i4>5</vt:i4>
      </vt:variant>
      <vt:variant>
        <vt:lpstr>Theme</vt:lpstr>
      </vt:variant>
      <vt:variant>
        <vt:i4>7</vt:i4>
      </vt:variant>
      <vt:variant>
        <vt:lpstr>Slide Titles</vt:lpstr>
      </vt:variant>
      <vt:variant>
        <vt:i4>19</vt:i4>
      </vt:variant>
    </vt:vector>
  </HeadingPairs>
  <TitlesOfParts>
    <vt:vector size="31" baseType="lpstr">
      <vt:lpstr>Arial</vt:lpstr>
      <vt:lpstr>Calibri</vt:lpstr>
      <vt:lpstr>Calibri Light</vt:lpstr>
      <vt:lpstr>Rockwell</vt:lpstr>
      <vt:lpstr>Times New Roman</vt:lpstr>
      <vt:lpstr>Cyber Crime Theme</vt:lpstr>
      <vt:lpstr>Diseño predeterminado</vt:lpstr>
      <vt:lpstr>1_Diseño predeterminado</vt:lpstr>
      <vt:lpstr>2_Diseño predeterminado</vt:lpstr>
      <vt:lpstr>3_Diseño predeterminado</vt:lpstr>
      <vt:lpstr>4_Diseño predeterminado</vt:lpstr>
      <vt:lpstr>Office Theme</vt:lpstr>
      <vt:lpstr>CYBER CRIME AND SECURITY</vt:lpstr>
      <vt:lpstr>CYBER CRIMES</vt:lpstr>
      <vt:lpstr>What is the Cyber Crime?</vt:lpstr>
      <vt:lpstr>1.Against Individual</vt:lpstr>
      <vt:lpstr>       History</vt:lpstr>
      <vt:lpstr>      Biggest cyber crime in 1994</vt:lpstr>
      <vt:lpstr>   Present situation  </vt:lpstr>
      <vt:lpstr>PowerPoint Presentation</vt:lpstr>
      <vt:lpstr>        Current Scams</vt:lpstr>
      <vt:lpstr>PowerPoint Presentation</vt:lpstr>
      <vt:lpstr>PowerPoint Presentation</vt:lpstr>
      <vt:lpstr>PowerPoint Presentation</vt:lpstr>
      <vt:lpstr>PowerPoint Presentation</vt:lpstr>
      <vt:lpstr>Law enforcement response</vt:lpstr>
      <vt:lpstr>learning's</vt:lpstr>
      <vt:lpstr>But what are some of the biggest threats? </vt:lpstr>
      <vt:lpstr>And now for some good news!!</vt:lpstr>
      <vt:lpstr>ISO27001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Cobley</dc:creator>
  <cp:lastModifiedBy>DCN Lab</cp:lastModifiedBy>
  <cp:revision>178</cp:revision>
  <dcterms:created xsi:type="dcterms:W3CDTF">2015-05-16T13:46:00Z</dcterms:created>
  <dcterms:modified xsi:type="dcterms:W3CDTF">2022-11-01T06:12:50Z</dcterms:modified>
</cp:coreProperties>
</file>