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503325" cy="3481572"/>
          </a:xfrm>
        </p:spPr>
        <p:txBody>
          <a:bodyPr anchor="ctr">
            <a:noAutofit/>
          </a:bodyPr>
          <a:lstStyle/>
          <a:p>
            <a:pPr algn="l"/>
            <a:r>
              <a:rPr lang="en-GB" sz="3200" b="1" dirty="0"/>
              <a:t>Efficient Contact Management: Developing a User-Friendly Phonebook Application with Qt and SQLite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C4DD2-8773-6F40-52C7-DB380EF98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347870"/>
            <a:ext cx="10353762" cy="3750364"/>
          </a:xfrm>
        </p:spPr>
        <p:txBody>
          <a:bodyPr/>
          <a:lstStyle/>
          <a:p>
            <a:r>
              <a:rPr lang="en-US" dirty="0"/>
              <a:t>Searching contacts:</a:t>
            </a:r>
          </a:p>
          <a:p>
            <a:pPr marL="3690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A7206-1B26-A97A-CB7A-E7FF4905C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20" y="895294"/>
            <a:ext cx="6157542" cy="4664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EF0522-D167-7AF9-3E2A-A9F10DCA1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807" y="3062590"/>
            <a:ext cx="4706007" cy="828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93B568-987C-A61F-1885-C05842F63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807" y="4204670"/>
            <a:ext cx="4706007" cy="4409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02C537-759B-3185-D71F-5BFADC3A40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6334" y="895294"/>
            <a:ext cx="4696480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93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5AA7-6B0C-3F10-5388-1E89DFC8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and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9CA97-B9A8-29C0-6355-007EDBDA0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 The achievements of the project:</a:t>
            </a:r>
          </a:p>
          <a:p>
            <a:pPr lvl="1"/>
            <a:r>
              <a:rPr lang="en-GB" dirty="0"/>
              <a:t>Successful development of a user-friendly phonebook application.</a:t>
            </a:r>
          </a:p>
          <a:p>
            <a:pPr lvl="1"/>
            <a:r>
              <a:rPr lang="en-GB" dirty="0"/>
              <a:t>Efficient management of contact information with the integration of SQLite database.</a:t>
            </a:r>
          </a:p>
          <a:p>
            <a:pPr marL="4500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517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0624A-D902-CEEC-18E8-1C8B202C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Potential future enhancements or features that could be added to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93473-7E98-5741-EF85-04B3653DD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52" y="1866900"/>
            <a:ext cx="10959547" cy="4381500"/>
          </a:xfrm>
        </p:spPr>
        <p:txBody>
          <a:bodyPr>
            <a:normAutofit fontScale="92500" lnSpcReduction="10000"/>
          </a:bodyPr>
          <a:lstStyle/>
          <a:p>
            <a:r>
              <a:rPr lang="en-GB" sz="2000" dirty="0"/>
              <a:t>Implement a search functionality that allows users to search for contacts by name or number.</a:t>
            </a:r>
          </a:p>
          <a:p>
            <a:r>
              <a:rPr lang="en-GB" sz="2000" dirty="0"/>
              <a:t>Add a feature to import and export contacts from/to a file in a specific format (e.g., CSV or JSON).</a:t>
            </a:r>
          </a:p>
          <a:p>
            <a:r>
              <a:rPr lang="en-GB" sz="2000" dirty="0"/>
              <a:t>Include validation checks for the input fields to ensure that users enter valid names and numbers.</a:t>
            </a:r>
          </a:p>
          <a:p>
            <a:r>
              <a:rPr lang="en-GB" sz="2000" dirty="0"/>
              <a:t>Implement sorting options to sort the contacts alphabetically or by number.</a:t>
            </a:r>
          </a:p>
          <a:p>
            <a:r>
              <a:rPr lang="en-GB" sz="2000" dirty="0"/>
              <a:t>Allow users to edit and delete existing contacts from the phone book.</a:t>
            </a:r>
          </a:p>
          <a:p>
            <a:r>
              <a:rPr lang="en-GB" sz="2000" dirty="0"/>
              <a:t>Improve the user interface by adding icons, tooltips, and keyboard shortcuts for common actions.</a:t>
            </a:r>
          </a:p>
          <a:p>
            <a:r>
              <a:rPr lang="en-GB" sz="2000" dirty="0"/>
              <a:t>Add additional fields for contacts, such as email addresses, addresses, or notes.</a:t>
            </a:r>
          </a:p>
          <a:p>
            <a:r>
              <a:rPr lang="en-GB" sz="2000" dirty="0"/>
              <a:t>Implement a feature to categorize contacts into groups or add tags to contacts.</a:t>
            </a:r>
          </a:p>
          <a:p>
            <a:r>
              <a:rPr lang="en-GB" sz="2000" dirty="0"/>
              <a:t>Enhance the GUI by applying custom styles and themes using Qt's style sheets.</a:t>
            </a:r>
          </a:p>
          <a:p>
            <a:r>
              <a:rPr lang="en-GB" sz="2000" dirty="0"/>
              <a:t>Consider adding features like contact duplication checks, contact merging, or contact backup and restore.</a:t>
            </a:r>
          </a:p>
        </p:txBody>
      </p:sp>
    </p:spTree>
    <p:extLst>
      <p:ext uri="{BB962C8B-B14F-4D97-AF65-F5344CB8AC3E}">
        <p14:creationId xmlns:p14="http://schemas.microsoft.com/office/powerpoint/2010/main" val="1805699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DF54AE-4239-D932-6678-222FC506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11965"/>
            <a:ext cx="12191999" cy="3843131"/>
          </a:xfrm>
        </p:spPr>
        <p:txBody>
          <a:bodyPr>
            <a:normAutofit/>
          </a:bodyPr>
          <a:lstStyle/>
          <a:p>
            <a:r>
              <a:rPr lang="en-US" sz="8800" dirty="0"/>
              <a:t>THE END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53189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/>
              <a:t>Phonebook</a:t>
            </a:r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800" dirty="0"/>
              <a:t>22-CS-039</a:t>
            </a:r>
          </a:p>
          <a:p>
            <a:pPr marL="36900" lvl="0" indent="0">
              <a:buNone/>
            </a:pPr>
            <a:r>
              <a:rPr lang="en-US" sz="2800" dirty="0"/>
              <a:t>22-CS-071</a:t>
            </a:r>
          </a:p>
          <a:p>
            <a:pPr marL="36900" lvl="0" indent="0">
              <a:buNone/>
            </a:pPr>
            <a:r>
              <a:rPr lang="en-US" sz="2800" dirty="0"/>
              <a:t>22-CS-035</a:t>
            </a:r>
          </a:p>
          <a:p>
            <a:pPr marL="36900" lvl="0" indent="0">
              <a:buNone/>
            </a:pPr>
            <a:r>
              <a:rPr lang="en-US" sz="2800" dirty="0"/>
              <a:t>22-CS-015</a:t>
            </a:r>
          </a:p>
          <a:p>
            <a:pPr marL="36900" lv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F565-DB34-4587-5A47-D30798B0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E7F1F-3CA3-9367-F6AC-9A42D7BFE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830707"/>
            <a:ext cx="10353762" cy="3714749"/>
          </a:xfrm>
        </p:spPr>
        <p:txBody>
          <a:bodyPr>
            <a:normAutofit/>
          </a:bodyPr>
          <a:lstStyle/>
          <a:p>
            <a:r>
              <a:rPr lang="en-US" sz="2400" dirty="0"/>
              <a:t>Faisal Khan</a:t>
            </a:r>
          </a:p>
          <a:p>
            <a:r>
              <a:rPr lang="en-US" sz="2400" dirty="0"/>
              <a:t>Muhammad Afzal</a:t>
            </a:r>
          </a:p>
          <a:p>
            <a:r>
              <a:rPr lang="en-US" sz="2400" dirty="0"/>
              <a:t>Muhammad Zain Ali</a:t>
            </a:r>
          </a:p>
          <a:p>
            <a:r>
              <a:rPr lang="en-US" sz="2400" dirty="0"/>
              <a:t>Abdul Ahad</a:t>
            </a:r>
            <a:endParaRPr lang="en-GB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CC676C-3C1E-C4FF-DCE8-B82982C74F83}"/>
              </a:ext>
            </a:extLst>
          </p:cNvPr>
          <p:cNvSpPr txBox="1">
            <a:spLocks/>
          </p:cNvSpPr>
          <p:nvPr/>
        </p:nvSpPr>
        <p:spPr>
          <a:xfrm>
            <a:off x="924443" y="1769993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/>
              <a:t>Welcome to our presentation on the Semester Project Submission for our Phonebook Application.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FEBA24-41B1-44DE-6D89-9A9D67E15173}"/>
              </a:ext>
            </a:extLst>
          </p:cNvPr>
          <p:cNvSpPr txBox="1">
            <a:spLocks/>
          </p:cNvSpPr>
          <p:nvPr/>
        </p:nvSpPr>
        <p:spPr>
          <a:xfrm>
            <a:off x="913795" y="3246782"/>
            <a:ext cx="10353762" cy="58392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b="1" dirty="0"/>
              <a:t>Team Members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2536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277A-DEF2-9182-CAAA-70DE5F9C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5755F-530D-0A1C-AF01-8EE4ADB09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Explain the specific objectives of our project:</a:t>
            </a:r>
          </a:p>
          <a:p>
            <a:pPr lvl="1"/>
            <a:r>
              <a:rPr lang="en-GB" dirty="0"/>
              <a:t>Develop a user-friendly phonebook application.</a:t>
            </a:r>
          </a:p>
          <a:p>
            <a:pPr lvl="1"/>
            <a:r>
              <a:rPr lang="en-GB" dirty="0"/>
              <a:t>Implement functionalities for adding, searching, updating, and deleting contact entries.</a:t>
            </a:r>
          </a:p>
          <a:p>
            <a:pPr lvl="1"/>
            <a:r>
              <a:rPr lang="en-GB" dirty="0"/>
              <a:t>Integrate a SQLite database for data storage and retrieval.</a:t>
            </a:r>
          </a:p>
          <a:p>
            <a:pPr lvl="1"/>
            <a:r>
              <a:rPr lang="en-GB" dirty="0"/>
              <a:t>Ensure input validation, error handling, and code robustness.</a:t>
            </a:r>
          </a:p>
        </p:txBody>
      </p:sp>
    </p:spTree>
    <p:extLst>
      <p:ext uri="{BB962C8B-B14F-4D97-AF65-F5344CB8AC3E}">
        <p14:creationId xmlns:p14="http://schemas.microsoft.com/office/powerpoint/2010/main" val="252911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9A8E-D6AC-CC74-0FE3-2A29D284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9ACCB-64D5-C036-D292-E29615571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926785"/>
          </a:xfrm>
        </p:spPr>
        <p:txBody>
          <a:bodyPr>
            <a:normAutofit/>
          </a:bodyPr>
          <a:lstStyle/>
          <a:p>
            <a:r>
              <a:rPr lang="en-GB" dirty="0"/>
              <a:t>The step-by-step approach we followed to develop the phonebook application:</a:t>
            </a:r>
          </a:p>
          <a:p>
            <a:pPr lvl="1"/>
            <a:r>
              <a:rPr lang="en-GB" dirty="0"/>
              <a:t>Project planning and requirements analysis.</a:t>
            </a:r>
          </a:p>
          <a:p>
            <a:pPr lvl="1"/>
            <a:r>
              <a:rPr lang="en-GB" dirty="0"/>
              <a:t>GUI design using Qt's UI components for an intuitive interface.</a:t>
            </a:r>
          </a:p>
          <a:p>
            <a:pPr lvl="1"/>
            <a:r>
              <a:rPr lang="en-GB" dirty="0"/>
              <a:t>Integration of SQLite database for efficient data management.</a:t>
            </a:r>
          </a:p>
          <a:p>
            <a:pPr lvl="1"/>
            <a:r>
              <a:rPr lang="en-GB" dirty="0"/>
              <a:t>Implementation of core features: add, search, update, and delete entries.</a:t>
            </a:r>
          </a:p>
          <a:p>
            <a:pPr lvl="1"/>
            <a:r>
              <a:rPr lang="en-GB" dirty="0"/>
              <a:t>Testing, debugging, and quality assurance.</a:t>
            </a:r>
          </a:p>
          <a:p>
            <a:pPr lvl="1"/>
            <a:r>
              <a:rPr lang="en-GB" dirty="0"/>
              <a:t>Documentation preparation for future reference and maintenance.</a:t>
            </a:r>
          </a:p>
        </p:txBody>
      </p:sp>
    </p:spTree>
    <p:extLst>
      <p:ext uri="{BB962C8B-B14F-4D97-AF65-F5344CB8AC3E}">
        <p14:creationId xmlns:p14="http://schemas.microsoft.com/office/powerpoint/2010/main" val="2524802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36BB0-AF15-C13F-C84B-ACB072A39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D35F7-23AE-E9C3-4470-356F969DE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overview of the phonebook application:</a:t>
            </a:r>
          </a:p>
          <a:p>
            <a:pPr lvl="1"/>
            <a:r>
              <a:rPr lang="en-GB" dirty="0"/>
              <a:t>Showcase the user interface design and highlight its user-friendly features.</a:t>
            </a:r>
          </a:p>
          <a:p>
            <a:pPr lvl="1"/>
            <a:r>
              <a:rPr lang="en-GB" dirty="0"/>
              <a:t>Explain how users can add, search, update, and delete contact entries effortlessly.</a:t>
            </a:r>
          </a:p>
          <a:p>
            <a:pPr lvl="1"/>
            <a:r>
              <a:rPr lang="en-GB" dirty="0"/>
              <a:t>Discuss the benefits of integrating a SQLite database for seamless data storage and retrieval.</a:t>
            </a:r>
          </a:p>
        </p:txBody>
      </p:sp>
    </p:spTree>
    <p:extLst>
      <p:ext uri="{BB962C8B-B14F-4D97-AF65-F5344CB8AC3E}">
        <p14:creationId xmlns:p14="http://schemas.microsoft.com/office/powerpoint/2010/main" val="3552076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8C38-0CED-FC47-36B9-8671376A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4F3F2-FFBE-A2DE-2A5F-458155DC2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main components of the application and their roles:</a:t>
            </a:r>
          </a:p>
          <a:p>
            <a:pPr lvl="1"/>
            <a:r>
              <a:rPr lang="en-GB" dirty="0"/>
              <a:t>MainWindow: Handles the graphical user interface (GUI) implementation using Qt widgets.</a:t>
            </a:r>
          </a:p>
          <a:p>
            <a:pPr lvl="1"/>
            <a:r>
              <a:rPr lang="en-GB" dirty="0"/>
              <a:t>Phonebook: Manages the database operations, such as adding, searching, updating, and deleting entries.</a:t>
            </a:r>
          </a:p>
          <a:p>
            <a:pPr lvl="1"/>
            <a:r>
              <a:rPr lang="en-GB" dirty="0"/>
              <a:t>main.cpp: Entry point of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732992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1167FF-155D-D1B5-6D0D-9959148F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5381"/>
            <a:ext cx="10353762" cy="1257300"/>
          </a:xfrm>
        </p:spPr>
        <p:txBody>
          <a:bodyPr/>
          <a:lstStyle/>
          <a:p>
            <a:r>
              <a:rPr lang="en-GB" dirty="0"/>
              <a:t>Code Walkthrough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B1FAB1D-6BE3-0722-D3D8-733ABF78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542681"/>
            <a:ext cx="10353762" cy="4171950"/>
          </a:xfrm>
        </p:spPr>
        <p:txBody>
          <a:bodyPr/>
          <a:lstStyle/>
          <a:p>
            <a:r>
              <a:rPr lang="en-US" dirty="0"/>
              <a:t>Adding Entry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34BF8E-EF41-889D-5298-E10340B36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96" y="2133600"/>
            <a:ext cx="10524170" cy="16697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067F0E-530A-9D0C-E5E4-C62E493BB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43" y="4070397"/>
            <a:ext cx="6540141" cy="8859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5BF99AA-A321-6DA4-15A4-68393C1C4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443" y="5124141"/>
            <a:ext cx="6540141" cy="101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99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D9B10B-0EA0-8C47-C3D2-06E092B47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119" y="1031923"/>
            <a:ext cx="8516429" cy="3211113"/>
          </a:xfrm>
          <a:prstGeom prst="rect">
            <a:avLst/>
          </a:prstGeom>
        </p:spPr>
      </p:pic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67F072B-058A-5184-8E9D-C7A415EC3C31}"/>
              </a:ext>
            </a:extLst>
          </p:cNvPr>
          <p:cNvSpPr txBox="1">
            <a:spLocks/>
          </p:cNvSpPr>
          <p:nvPr/>
        </p:nvSpPr>
        <p:spPr>
          <a:xfrm>
            <a:off x="919119" y="547021"/>
            <a:ext cx="10353762" cy="41719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Validation Check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EF62B0-00A8-DB5E-ED4A-0F5B574B1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65" y="4718971"/>
            <a:ext cx="4658375" cy="20481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CFD164-34D0-18CE-D60F-8C0ADDC0B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131" y="4661813"/>
            <a:ext cx="4725059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86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{BF569501-BA42-4A32-8CE9-037FE253EA8F}tf55705232_win32</Template>
  <TotalTime>111</TotalTime>
  <Words>489</Words>
  <Application>Microsoft Office PowerPoint</Application>
  <PresentationFormat>Widescreen</PresentationFormat>
  <Paragraphs>61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Goudy Old Style</vt:lpstr>
      <vt:lpstr>Wingdings 2</vt:lpstr>
      <vt:lpstr>SlateVTI</vt:lpstr>
      <vt:lpstr>Efficient Contact Management: Developing a User-Friendly Phonebook Application with Qt and SQLite</vt:lpstr>
      <vt:lpstr>Phonebook </vt:lpstr>
      <vt:lpstr>Introduction</vt:lpstr>
      <vt:lpstr>Project Objectives</vt:lpstr>
      <vt:lpstr>Methodology</vt:lpstr>
      <vt:lpstr>Application Overview</vt:lpstr>
      <vt:lpstr>Implementation Details</vt:lpstr>
      <vt:lpstr>Code Walkthrough</vt:lpstr>
      <vt:lpstr>PowerPoint Presentation</vt:lpstr>
      <vt:lpstr>PowerPoint Presentation</vt:lpstr>
      <vt:lpstr>Conclusion and Future Scope</vt:lpstr>
      <vt:lpstr>Potential future enhancements or features that could be added to the application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Contact Management: Developing a User-Friendly Phonebook Application with Qt and SQLite</dc:title>
  <dc:creator>Abdul Ahad Khan AAK</dc:creator>
  <cp:lastModifiedBy>Abdul Ahad Khan AAK</cp:lastModifiedBy>
  <cp:revision>22</cp:revision>
  <dcterms:created xsi:type="dcterms:W3CDTF">2023-06-12T17:07:31Z</dcterms:created>
  <dcterms:modified xsi:type="dcterms:W3CDTF">2023-06-12T18:59:07Z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