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7" r:id="rId2"/>
    <p:sldId id="258" r:id="rId3"/>
    <p:sldId id="259" r:id="rId4"/>
    <p:sldId id="260" r:id="rId5"/>
    <p:sldId id="270" r:id="rId6"/>
    <p:sldId id="261" r:id="rId7"/>
    <p:sldId id="273" r:id="rId8"/>
    <p:sldId id="272" r:id="rId9"/>
    <p:sldId id="262" r:id="rId10"/>
    <p:sldId id="268" r:id="rId11"/>
    <p:sldId id="263" r:id="rId12"/>
    <p:sldId id="274" r:id="rId13"/>
    <p:sldId id="264" r:id="rId14"/>
    <p:sldId id="269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E29D-562E-4840-8D80-CC6CCAE776FE}" type="datetimeFigureOut">
              <a:rPr lang="hi-IN" smtClean="0"/>
              <a:t>गुरुवार, 19 पौसा 1946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4B22-AEF8-4ACB-ACC4-B20EC9E7FDEB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49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E29D-562E-4840-8D80-CC6CCAE776FE}" type="datetimeFigureOut">
              <a:rPr lang="hi-IN" smtClean="0"/>
              <a:t>गुरुवार, 19 पौसा 1946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4B22-AEF8-4ACB-ACC4-B20EC9E7FDE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47363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E29D-562E-4840-8D80-CC6CCAE776FE}" type="datetimeFigureOut">
              <a:rPr lang="hi-IN" smtClean="0"/>
              <a:t>गुरुवार, 19 पौसा 1946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4B22-AEF8-4ACB-ACC4-B20EC9E7FDE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56435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E29D-562E-4840-8D80-CC6CCAE776FE}" type="datetimeFigureOut">
              <a:rPr lang="hi-IN" smtClean="0"/>
              <a:t>गुरुवार, 19 पौसा 1946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4B22-AEF8-4ACB-ACC4-B20EC9E7FDE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65892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E29D-562E-4840-8D80-CC6CCAE776FE}" type="datetimeFigureOut">
              <a:rPr lang="hi-IN" smtClean="0"/>
              <a:t>गुरुवार, 19 पौसा 1946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4B22-AEF8-4ACB-ACC4-B20EC9E7FDEB}" type="slidenum">
              <a:rPr lang="hi-IN" smtClean="0"/>
              <a:t>‹#›</a:t>
            </a:fld>
            <a:endParaRPr lang="hi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60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E29D-562E-4840-8D80-CC6CCAE776FE}" type="datetimeFigureOut">
              <a:rPr lang="hi-IN" smtClean="0"/>
              <a:t>गुरुवार, 19 पौसा 1946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4B22-AEF8-4ACB-ACC4-B20EC9E7FDE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1459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E29D-562E-4840-8D80-CC6CCAE776FE}" type="datetimeFigureOut">
              <a:rPr lang="hi-IN" smtClean="0"/>
              <a:t>गुरुवार, 19 पौसा 1946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4B22-AEF8-4ACB-ACC4-B20EC9E7FDE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26624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E29D-562E-4840-8D80-CC6CCAE776FE}" type="datetimeFigureOut">
              <a:rPr lang="hi-IN" smtClean="0"/>
              <a:t>गुरुवार, 19 पौसा 1946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4B22-AEF8-4ACB-ACC4-B20EC9E7FDE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75310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E29D-562E-4840-8D80-CC6CCAE776FE}" type="datetimeFigureOut">
              <a:rPr lang="hi-IN" smtClean="0"/>
              <a:t>गुरुवार, 19 पौसा 1946</a:t>
            </a:fld>
            <a:endParaRPr lang="hi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4B22-AEF8-4ACB-ACC4-B20EC9E7FDE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95541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E1E29D-562E-4840-8D80-CC6CCAE776FE}" type="datetimeFigureOut">
              <a:rPr lang="hi-IN" smtClean="0"/>
              <a:t>गुरुवार, 19 पौसा 1946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AE4B22-AEF8-4ACB-ACC4-B20EC9E7FDE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7725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E1E29D-562E-4840-8D80-CC6CCAE776FE}" type="datetimeFigureOut">
              <a:rPr lang="hi-IN" smtClean="0"/>
              <a:t>गुरुवार, 19 पौसा 1946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i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AE4B22-AEF8-4ACB-ACC4-B20EC9E7FDEB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8191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E1E29D-562E-4840-8D80-CC6CCAE776FE}" type="datetimeFigureOut">
              <a:rPr lang="hi-IN" smtClean="0"/>
              <a:t>गुरुवार, 19 पौसा 1946</a:t>
            </a:fld>
            <a:endParaRPr lang="hi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BAE4B22-AEF8-4ACB-ACC4-B20EC9E7FDEB}" type="slidenum">
              <a:rPr lang="hi-IN" smtClean="0"/>
              <a:t>‹#›</a:t>
            </a:fld>
            <a:endParaRPr lang="hi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999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CF99-20F9-4D94-8FC5-A77FB1BF2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 Title:</a:t>
            </a:r>
            <a:r>
              <a:rPr lang="en-US" dirty="0"/>
              <a:t> Churn Analysis using Power BI and SQL and 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Your Name : abdul amaan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Date</a:t>
            </a:r>
            <a:endParaRPr lang="en-US" dirty="0"/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930013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06C1-5A14-4C33-83EB-BAA1575F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Power bi  dashboard</a:t>
            </a:r>
            <a:endParaRPr lang="hi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2B2BA6-4EF4-4646-BE5E-BCB5CA1D5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072" y="1846263"/>
            <a:ext cx="7344182" cy="4022725"/>
          </a:xfrm>
        </p:spPr>
      </p:pic>
    </p:spTree>
    <p:extLst>
      <p:ext uri="{BB962C8B-B14F-4D97-AF65-F5344CB8AC3E}">
        <p14:creationId xmlns:p14="http://schemas.microsoft.com/office/powerpoint/2010/main" val="410050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556A-6329-4032-A47C-5F99A4F7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  <a:br>
              <a:rPr lang="en-US" dirty="0"/>
            </a:b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3BE7F-7FDA-437F-93F2-41A65F125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Model: Random Forest</a:t>
            </a:r>
          </a:p>
          <a:p>
            <a:r>
              <a:rPr lang="en-US" dirty="0"/>
              <a:t>Trained a Random Forest model to predict customer churn based on the data from SQL.</a:t>
            </a:r>
          </a:p>
          <a:p>
            <a:r>
              <a:rPr lang="en-US" dirty="0"/>
              <a:t>Used </a:t>
            </a:r>
            <a:r>
              <a:rPr lang="en-US" dirty="0" err="1"/>
              <a:t>Y_train</a:t>
            </a:r>
            <a:r>
              <a:rPr lang="en-US" dirty="0"/>
              <a:t> data for training and tested the model’s accuracy and performance.</a:t>
            </a:r>
          </a:p>
          <a:p>
            <a:r>
              <a:rPr lang="en-US" dirty="0"/>
              <a:t>Model Application:</a:t>
            </a:r>
          </a:p>
          <a:p>
            <a:r>
              <a:rPr lang="en-US" dirty="0"/>
              <a:t>Imported new customer data from Excel (newly joined customers).</a:t>
            </a:r>
          </a:p>
          <a:p>
            <a:r>
              <a:rPr lang="en-US" dirty="0"/>
              <a:t>Applied the trained model to predict the churn risk (binary output: churn or not).</a:t>
            </a:r>
          </a:p>
          <a:p>
            <a:r>
              <a:rPr lang="en-US" dirty="0"/>
              <a:t>Filtered customers likely to churn (output = 1).</a:t>
            </a:r>
          </a:p>
          <a:p>
            <a:r>
              <a:rPr lang="en-US" dirty="0"/>
              <a:t>Model Evaluation:</a:t>
            </a:r>
          </a:p>
          <a:p>
            <a:r>
              <a:rPr lang="en-US" dirty="0"/>
              <a:t>Evaluated the model performance using appropriate metrics (accuracy, precision, recall, F1-score).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252031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7416-3386-441F-8FF5-8FA65221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Ml</a:t>
            </a:r>
            <a:r>
              <a:rPr lang="en-US" b="1" dirty="0"/>
              <a:t> </a:t>
            </a:r>
            <a:r>
              <a:rPr lang="en-US" b="1" dirty="0" err="1"/>
              <a:t>confussion</a:t>
            </a:r>
            <a:r>
              <a:rPr lang="en-US" b="1" dirty="0"/>
              <a:t> metrics for performance of model and score .</a:t>
            </a:r>
            <a:endParaRPr lang="hi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60FC3A-9FA7-42D7-A42F-E5084260E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176" y="1846263"/>
            <a:ext cx="8223974" cy="4022725"/>
          </a:xfrm>
        </p:spPr>
      </p:pic>
    </p:spTree>
    <p:extLst>
      <p:ext uri="{BB962C8B-B14F-4D97-AF65-F5344CB8AC3E}">
        <p14:creationId xmlns:p14="http://schemas.microsoft.com/office/powerpoint/2010/main" val="330453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3BFF-1001-4E5E-A61A-90D0C3B85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" y="1"/>
            <a:ext cx="10911840" cy="1690688"/>
          </a:xfrm>
        </p:spPr>
        <p:txBody>
          <a:bodyPr/>
          <a:lstStyle/>
          <a:p>
            <a:r>
              <a:rPr lang="en-US" b="1" dirty="0"/>
              <a:t>Results and Findings</a:t>
            </a:r>
            <a:br>
              <a:rPr lang="en-US" b="1" dirty="0"/>
            </a:b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558C5-480A-4277-AC7E-969481104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Power BI Visualizations: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Showed key visualizations including </a:t>
            </a:r>
            <a:r>
              <a:rPr lang="en-US" b="1" dirty="0"/>
              <a:t>total churn</a:t>
            </a:r>
            <a:r>
              <a:rPr lang="en-US" dirty="0"/>
              <a:t>, </a:t>
            </a:r>
            <a:r>
              <a:rPr lang="en-US" b="1" dirty="0"/>
              <a:t>churn rate</a:t>
            </a:r>
            <a:r>
              <a:rPr lang="en-US" dirty="0"/>
              <a:t>, and </a:t>
            </a:r>
            <a:r>
              <a:rPr lang="en-US" b="1" dirty="0"/>
              <a:t>customer distribution</a:t>
            </a:r>
            <a:r>
              <a:rPr lang="en-US" dirty="0"/>
              <a:t> by various filters.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Visualized the </a:t>
            </a:r>
            <a:r>
              <a:rPr lang="en-US" b="1" dirty="0"/>
              <a:t>churn by gender</a:t>
            </a:r>
            <a:r>
              <a:rPr lang="en-US" dirty="0"/>
              <a:t>, </a:t>
            </a:r>
            <a:r>
              <a:rPr lang="en-US" b="1" dirty="0"/>
              <a:t>state</a:t>
            </a:r>
            <a:r>
              <a:rPr lang="en-US" dirty="0"/>
              <a:t>, </a:t>
            </a:r>
            <a:r>
              <a:rPr lang="en-US" b="1" dirty="0"/>
              <a:t>payment method</a:t>
            </a:r>
            <a:r>
              <a:rPr lang="en-US" dirty="0"/>
              <a:t>, and </a:t>
            </a:r>
            <a:r>
              <a:rPr lang="en-US" b="1" dirty="0"/>
              <a:t>internet type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Displayed </a:t>
            </a:r>
            <a:r>
              <a:rPr lang="en-US" b="1" dirty="0"/>
              <a:t>age group</a:t>
            </a:r>
            <a:r>
              <a:rPr lang="en-US" dirty="0"/>
              <a:t>, </a:t>
            </a:r>
            <a:r>
              <a:rPr lang="en-US" b="1" dirty="0"/>
              <a:t>customer ID</a:t>
            </a:r>
            <a:r>
              <a:rPr lang="en-US" dirty="0"/>
              <a:t>, </a:t>
            </a:r>
            <a:r>
              <a:rPr lang="en-US" b="1" dirty="0"/>
              <a:t>payment method</a:t>
            </a:r>
            <a:r>
              <a:rPr lang="en-US" dirty="0"/>
              <a:t>, and </a:t>
            </a:r>
            <a:r>
              <a:rPr lang="en-US" b="1" dirty="0"/>
              <a:t>marital status</a:t>
            </a:r>
            <a:r>
              <a:rPr lang="en-US" dirty="0"/>
              <a:t> of customers most likely to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Prediction Results: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model was able to predict potential churners with a certain level of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New customers</a:t>
            </a:r>
            <a:r>
              <a:rPr lang="en-US" dirty="0"/>
              <a:t> who are likely to churn were flagged and displayed in the Power BI dashboard.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168711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422E-B43E-4A99-9278-EAA72167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i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88FBB-8234-4514-932C-FC4AD5936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387263" cy="7280099"/>
          </a:xfrm>
        </p:spPr>
      </p:pic>
    </p:spTree>
    <p:extLst>
      <p:ext uri="{BB962C8B-B14F-4D97-AF65-F5344CB8AC3E}">
        <p14:creationId xmlns:p14="http://schemas.microsoft.com/office/powerpoint/2010/main" val="3084619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D37A-D7AD-4A7F-A9BD-65EA3A38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0FBEA-EE08-42C4-85B6-1B9DB513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040"/>
            <a:ext cx="10866120" cy="50949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Takeaways: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SQL database management and Power BI integration helped in effectively analyzing churn metrics.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Random Forest model provided useful predictions for churn, which can assist in strategic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identifying customers at risk of leaving, businesses can take proactive measures to retain valuable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Work: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Further fine-tuning of the machine learning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Integration of more customer features to improve predictions.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10231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91C23-C228-4485-9170-1727D2684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</a:t>
            </a:r>
            <a:br>
              <a:rPr lang="en-US" dirty="0"/>
            </a:b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39B9-DDA8-46CD-A2E7-FFBFCDA2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project aims to analyze customer churn and predict potential churners for a company using Power BI for visualization and SQL for database management.</a:t>
            </a:r>
          </a:p>
          <a:p>
            <a:r>
              <a:rPr lang="en-US" dirty="0"/>
              <a:t>The analysis includes visualizing metrics like total churn, churn rate, and customer segmentation based on different factors.</a:t>
            </a:r>
          </a:p>
          <a:p>
            <a:r>
              <a:rPr lang="en-US" dirty="0"/>
              <a:t>Objective:</a:t>
            </a:r>
          </a:p>
          <a:p>
            <a:endParaRPr lang="en-US" dirty="0"/>
          </a:p>
          <a:p>
            <a:r>
              <a:rPr lang="en-US" dirty="0"/>
              <a:t>To identify patterns and trends related to customer churn.</a:t>
            </a:r>
          </a:p>
          <a:p>
            <a:r>
              <a:rPr lang="en-US" dirty="0"/>
              <a:t>Predict which customers are likely to churn using machine learning models, specifically Random Forest.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32822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16BC-484D-42AB-BAA0-003E080E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. Problem Statement</a:t>
            </a:r>
            <a:br>
              <a:rPr lang="en-US" b="1" dirty="0"/>
            </a:b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1DB9-D8B4-4EE4-9D71-36A5FBED5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Churn Issue: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company faces the challenge of understanding why customers leave (churn) and identifying patterns to prevent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Understanding customer retention is critical for business growth and strategy.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it’s important: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Reducing churn is more cost-effective than acquiring new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Identifying customers at risk of leaving helps improve retention strategies.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21871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DEF3-3E11-4E45-8C2F-4E2A9E99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Scope of the Project:</a:t>
            </a:r>
            <a:br>
              <a:rPr lang="en-US" b="1" dirty="0"/>
            </a:b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E3B2-DC55-4CFC-AF66-A5C20F26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Handling: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Creating and managing the </a:t>
            </a:r>
            <a:r>
              <a:rPr lang="en-US" b="1" dirty="0"/>
              <a:t>SQL database</a:t>
            </a:r>
            <a:r>
              <a:rPr lang="en-US" dirty="0"/>
              <a:t> to store customer data, including details like customer ID, tenure, payment methods,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Developing views for churned customers and newly joined customers for analysis and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Analysis: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Visualizing key metrics like churn rate, total churn, total customers, and total joined customers using </a:t>
            </a:r>
            <a:r>
              <a:rPr lang="en-US" b="1" dirty="0"/>
              <a:t>Power BI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Filtering data based on demographics such as </a:t>
            </a:r>
            <a:r>
              <a:rPr lang="en-US" b="1" dirty="0"/>
              <a:t>state</a:t>
            </a:r>
            <a:r>
              <a:rPr lang="en-US" dirty="0"/>
              <a:t>, </a:t>
            </a:r>
            <a:r>
              <a:rPr lang="en-US" b="1" dirty="0"/>
              <a:t>marital status</a:t>
            </a:r>
            <a:r>
              <a:rPr lang="en-US" dirty="0"/>
              <a:t>, </a:t>
            </a:r>
            <a:r>
              <a:rPr lang="en-US" b="1" dirty="0"/>
              <a:t>gender</a:t>
            </a:r>
            <a:r>
              <a:rPr lang="en-US" dirty="0"/>
              <a:t>, </a:t>
            </a:r>
            <a:r>
              <a:rPr lang="en-US" b="1" dirty="0"/>
              <a:t>payment method</a:t>
            </a:r>
            <a:r>
              <a:rPr lang="en-US" dirty="0"/>
              <a:t>, and </a:t>
            </a:r>
            <a:r>
              <a:rPr lang="en-US" b="1" dirty="0"/>
              <a:t>internet type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Machine Learning: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Predicting churn using a </a:t>
            </a:r>
            <a:r>
              <a:rPr lang="en-US" b="1" dirty="0"/>
              <a:t>Random Forest model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Evaluating the model’s performance and applying it to new customer data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233852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149D-7813-46F5-9C24-03D27CB1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DATABASE CREATION</a:t>
            </a:r>
            <a:endParaRPr lang="hi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21724B-8E4F-4FFB-9D03-FF4663ACD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035" y="1871663"/>
            <a:ext cx="8439951" cy="3665194"/>
          </a:xfrm>
        </p:spPr>
      </p:pic>
    </p:spTree>
    <p:extLst>
      <p:ext uri="{BB962C8B-B14F-4D97-AF65-F5344CB8AC3E}">
        <p14:creationId xmlns:p14="http://schemas.microsoft.com/office/powerpoint/2010/main" val="186199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A1CF-8ABE-4C55-98F6-E76F71935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Methodology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SQL Database: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Built the database and created necessary views for churn analysis and newly joined customers.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 views: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Churned customers:</a:t>
            </a:r>
            <a:r>
              <a:rPr lang="en-US" dirty="0"/>
              <a:t> List of customers who have left.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Recently joined customers:</a:t>
            </a:r>
            <a:r>
              <a:rPr lang="en-US" dirty="0"/>
              <a:t> Data used for machine learning model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Power BI Integration: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Linked Power BI to the SQL database to fetch live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Created necessary metrics like: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Total churn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Churn rate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Total customers and joined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filters like </a:t>
            </a:r>
            <a:r>
              <a:rPr lang="en-US" b="1" dirty="0"/>
              <a:t>state</a:t>
            </a:r>
            <a:r>
              <a:rPr lang="en-US" dirty="0"/>
              <a:t>, </a:t>
            </a:r>
            <a:r>
              <a:rPr lang="en-US" b="1" dirty="0"/>
              <a:t>marital status</a:t>
            </a:r>
            <a:r>
              <a:rPr lang="en-US" dirty="0"/>
              <a:t>, </a:t>
            </a:r>
            <a:r>
              <a:rPr lang="en-US" b="1" dirty="0"/>
              <a:t>payment method</a:t>
            </a:r>
            <a:r>
              <a:rPr lang="en-US" dirty="0"/>
              <a:t>, and </a:t>
            </a:r>
            <a:r>
              <a:rPr lang="en-US" b="1" dirty="0"/>
              <a:t>internet type</a:t>
            </a:r>
            <a:r>
              <a:rPr lang="en-US" dirty="0"/>
              <a:t> to segment the data.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28105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9512-A965-4D55-880A-E5A01BD1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with </a:t>
            </a:r>
            <a:r>
              <a:rPr lang="en-US" dirty="0" err="1"/>
              <a:t>mysql</a:t>
            </a:r>
            <a:r>
              <a:rPr lang="en-US" dirty="0"/>
              <a:t> database</a:t>
            </a:r>
            <a:br>
              <a:rPr lang="en-US" dirty="0"/>
            </a:b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E971F4-1873-4206-B5E8-8EA4C641E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483" y="1800225"/>
            <a:ext cx="11260667" cy="4222750"/>
          </a:xfrm>
        </p:spPr>
      </p:pic>
    </p:spTree>
    <p:extLst>
      <p:ext uri="{BB962C8B-B14F-4D97-AF65-F5344CB8AC3E}">
        <p14:creationId xmlns:p14="http://schemas.microsoft.com/office/powerpoint/2010/main" val="2541590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B66F-4855-4B7C-B32A-CC5EC9FD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NECESSARY TABLE AND VIEW FOR POWER BI  connection</a:t>
            </a:r>
            <a:endParaRPr lang="hi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B726F1-8C10-4594-8622-EB231BE3E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300" y="2071688"/>
            <a:ext cx="10219303" cy="3586161"/>
          </a:xfrm>
        </p:spPr>
      </p:pic>
    </p:spTree>
    <p:extLst>
      <p:ext uri="{BB962C8B-B14F-4D97-AF65-F5344CB8AC3E}">
        <p14:creationId xmlns:p14="http://schemas.microsoft.com/office/powerpoint/2010/main" val="222113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BB71-B3DC-414E-9150-25046781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METRICS IN POWER BI </a:t>
            </a:r>
            <a:endParaRPr lang="hi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EB9BB-70E8-4F4B-B3D6-A6A2A2E83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churn by gender, state, payment method, internet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customers and churn by tenure group and contract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slicers and filters to interact with data dynamically.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05752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705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PowerPoint Presentation</vt:lpstr>
      <vt:lpstr>Overview: </vt:lpstr>
      <vt:lpstr>. Problem Statement </vt:lpstr>
      <vt:lpstr>Scope of the Project: </vt:lpstr>
      <vt:lpstr>SQL DATABASE CREATION</vt:lpstr>
      <vt:lpstr>PowerPoint Presentation</vt:lpstr>
      <vt:lpstr>Connection with mysql database </vt:lpstr>
      <vt:lpstr>NECESSARY TABLE AND VIEW FOR POWER BI  connection</vt:lpstr>
      <vt:lpstr>IMPORTANT METRICS IN POWER BI </vt:lpstr>
      <vt:lpstr>Power bi  dashboard</vt:lpstr>
      <vt:lpstr>Machine Learning Model </vt:lpstr>
      <vt:lpstr>Ml confussion metrics for performance of model and score .</vt:lpstr>
      <vt:lpstr>Results and Findings 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</dc:title>
  <dc:creator>abdul amaan</dc:creator>
  <cp:lastModifiedBy>abdul amaan</cp:lastModifiedBy>
  <cp:revision>7</cp:revision>
  <dcterms:created xsi:type="dcterms:W3CDTF">2024-12-11T19:48:22Z</dcterms:created>
  <dcterms:modified xsi:type="dcterms:W3CDTF">2025-01-09T13:02:40Z</dcterms:modified>
</cp:coreProperties>
</file>