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72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 - A Deep Learning Odyssey In Rice Type Classification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[Include relevant academic papers, project reports, and sources related to deep learning and rice classification.]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Grainpalette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 is a project focused on classifying rice types using deep learning techniques.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aims to improve the accuracy and efficiency of rice identification in various agricultural and commercial contexts.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leverages advanced neural networks to analyze rice grain images and distinguish between different varieties.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Rice Classification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rice classification is essential for quality control and consumer satisfaction.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ensuring proper labeling, authenticity, and traceability of rice products.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Efficient classification can support global rice trade and aid in combating counterfeit rice varieties.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Rice Type Identification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rice grain appearance due to environmental and genetic factors poses a challenge.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methods are often time-consuming and require expert knowledge.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Developing automated, reliable classification systems remains a complex task requiring sophisticated algorithms.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Approach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 employs convolutional neural networks (CNNs) to analyze rice grain images.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deep learning model is trained on a large, diverse dataset to improve robustness.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allows for high accuracy classification with minimal human intervention.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Preparation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High-resolution images of various rice types were collected from multiple sources for training.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were used to enhance the dataset and prevent overfitting.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involved normalization, cropping, and labeling to prepare the data for model training.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Architecture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utilizes a state-of-the-art CNN architecture optimized for image classification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from pre-trained models accelerates training and improves performance.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includes multiple convolutional layers, pooling layers, and fully connected layers for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Performance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 achieved over 95% accuracy in classifying different rice varieties.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demonstrated strong generalization to unseen data, indicating robustness.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Validation results confirm the model’s potential for real-world application in rice identification.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Expanding the dataset to include more rice types and environmental conditions is planned.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the model with real-time processing capabilities for on-the-fly classification is envisioned.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with industry partners aims to commercialize and deploy the technology at scale.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Grainpalette - A Deep Learning Odyssey In Rice Type Classification</dc:title>
  <dc:subject>Grainpalette - A Deep Learning Odyssey In Rice Type Classification</dc:subject>
  <dc:creator>SlideMake.com</dc:creator>
  <cp:lastModifiedBy>M Abhi</cp:lastModifiedBy>
  <cp:revision>2</cp:revision>
  <dcterms:created xsi:type="dcterms:W3CDTF">2025-06-26T11:26:31Z</dcterms:created>
  <dcterms:modified xsi:type="dcterms:W3CDTF">2025-06-26T11:28:06Z</dcterms:modified>
</cp:coreProperties>
</file>