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A</a:t>
            </a:r>
            <a:r>
              <a:rPr dirty="0" sz="2400" lang="en-US"/>
              <a:t>B</a:t>
            </a:r>
            <a:r>
              <a:rPr dirty="0" sz="2400" lang="en-US"/>
              <a:t>D</a:t>
            </a:r>
            <a:r>
              <a:rPr dirty="0" sz="2400" lang="en-US"/>
              <a:t>U</a:t>
            </a:r>
            <a:r>
              <a:rPr dirty="0" sz="2400" lang="en-US"/>
              <a:t>L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U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 </a:t>
            </a:r>
            <a:r>
              <a:rPr dirty="0" sz="2000" lang="en-US"/>
              <a:t>computer </a:t>
            </a:r>
            <a:r>
              <a:rPr dirty="0" sz="2000" lang="en-US"/>
              <a:t>science 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Therasa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357822" flipH="1" flipV="0">
            <a:off x="6742734" y="-5688536"/>
            <a:ext cx="4035343" cy="4100613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10866442" flipH="1" flipV="1">
            <a:off x="3856452" y="2041182"/>
            <a:ext cx="2284478" cy="3277596"/>
          </a:xfrm>
          <a:prstGeom prst="rect"/>
        </p:spPr>
      </p:pic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8783474" y="342900"/>
            <a:ext cx="3063126" cy="349911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Rectangle 1"/>
          <p:cNvSpPr/>
          <p:nvPr/>
        </p:nvSpPr>
        <p:spPr>
          <a:xfrm>
            <a:off x="533400" y="1283665"/>
            <a:ext cx="9448800" cy="3558541"/>
          </a:xfrm>
          <a:prstGeom prst="rect"/>
        </p:spPr>
        <p:txBody>
          <a:bodyPr wrap="square">
            <a:spAutoFit/>
          </a:bodyPr>
          <a:p>
            <a:endParaRPr dirty="0" lang="en-IN"/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endParaRPr dirty="0" lang="en-IN">
              <a:latin typeface="Bookman Old Style" pitchFamily="18" charset="0"/>
            </a:endParaRP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I welcome you to explore my work, connect with me, and discover how I can contribute to your projects or team.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/>
              <a:t>GITHUB LINK</a:t>
            </a:r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2" name=""/>
          <p:cNvSpPr txBox="1"/>
          <p:nvPr/>
        </p:nvSpPr>
        <p:spPr>
          <a:xfrm>
            <a:off x="1103635" y="2080260"/>
            <a:ext cx="8037857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https://github.com/Abdulamithu2007/NM2025.git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3073929" y="2414882"/>
            <a:ext cx="5860521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US" spc="5">
                <a:solidFill>
                  <a:srgbClr val="C00000"/>
                </a:solidFill>
                <a:latin typeface="Stencil" pitchFamily="82" charset="0"/>
              </a:rPr>
              <a:t>PERSONAL PORTFOLIO</a:t>
            </a:r>
            <a:endParaRPr dirty="0" sz="4250">
              <a:solidFill>
                <a:srgbClr val="C00000"/>
              </a:solidFill>
              <a:latin typeface="Stencil" pitchFamily="82" charset="0"/>
            </a:endParaRPr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10"/>
          <p:cNvSpPr/>
          <p:nvPr/>
        </p:nvSpPr>
        <p:spPr>
          <a:xfrm>
            <a:off x="961372" y="1466351"/>
            <a:ext cx="6658628" cy="4472940"/>
          </a:xfrm>
          <a:prstGeom prst="rect"/>
        </p:spPr>
        <p:txBody>
          <a:bodyPr wrap="square">
            <a:spAutoFit/>
          </a:bodyPr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</a:p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3555" y="31242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Rectangle 8"/>
          <p:cNvSpPr/>
          <p:nvPr/>
        </p:nvSpPr>
        <p:spPr>
          <a:xfrm>
            <a:off x="733555" y="990600"/>
            <a:ext cx="10363199" cy="5025390"/>
          </a:xfrm>
          <a:prstGeom prst="rect"/>
        </p:spPr>
        <p:txBody>
          <a:bodyPr wrap="square">
            <a:spAutoFit/>
          </a:bodyPr>
          <a:p>
            <a:r>
              <a:rPr b="1" dirty="0" lang="en-IN"/>
              <a:t>Website Objective: </a:t>
            </a:r>
            <a:r>
              <a:rPr dirty="0" lang="en-IN"/>
              <a:t>Created a modern, responsive website to showcase my work.</a:t>
            </a:r>
          </a:p>
          <a:p>
            <a:r>
              <a:rPr b="1" dirty="0" lang="en-IN"/>
              <a:t>Tools Used: </a:t>
            </a:r>
            <a:r>
              <a:rPr dirty="0" lang="en-IN"/>
              <a:t>HTML, CSS, JavaScript.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1) About Me Section:</a:t>
            </a:r>
          </a:p>
          <a:p>
            <a:pPr>
              <a:lnSpc>
                <a:spcPct val="150000"/>
              </a:lnSpc>
            </a:pPr>
            <a:r>
              <a:rPr b="1" dirty="0" lang="en-IN"/>
              <a:t>	Purpose:</a:t>
            </a:r>
            <a:r>
              <a:rPr dirty="0" lang="en-IN"/>
              <a:t> Shared my background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2) Certificate Section:</a:t>
            </a:r>
          </a:p>
          <a:p>
            <a:pPr lvl="2"/>
            <a:r>
              <a:rPr b="1" dirty="0" lang="en-IN">
                <a:solidFill>
                  <a:prstClr val="black"/>
                </a:solidFill>
              </a:rPr>
              <a:t>Fundamentals of  Web Development Certificate (IBM)</a:t>
            </a:r>
          </a:p>
          <a:p>
            <a:pPr lvl="2"/>
            <a:r>
              <a:rPr dirty="0" lang="en-IN">
                <a:solidFill>
                  <a:prstClr val="black"/>
                </a:solidFill>
              </a:rPr>
              <a:t>📍 Online</a:t>
            </a:r>
            <a:br>
              <a:rPr dirty="0" lang="en-IN">
                <a:solidFill>
                  <a:prstClr val="black"/>
                </a:solidFill>
              </a:rPr>
            </a:br>
            <a:r>
              <a:rPr dirty="0" lang="en-IN">
                <a:solidFill>
                  <a:prstClr val="black"/>
                </a:solidFill>
              </a:rPr>
              <a:t>📅 Completed August 2025</a:t>
            </a:r>
          </a:p>
          <a:p>
            <a:pPr lvl="0">
              <a:lnSpc>
                <a:spcPct val="150000"/>
              </a:lnSpc>
            </a:pPr>
            <a:r>
              <a:rPr b="1" dirty="0" lang="en-US">
                <a:solidFill>
                  <a:prstClr val="black"/>
                </a:solidFill>
              </a:rPr>
              <a:t>3) Education Section:</a:t>
            </a:r>
            <a:endParaRPr b="1" dirty="0" lang="en-IN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High School, Higher Secondary and pursuing college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4) Skills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course studied details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5) Contact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</a:t>
            </a:r>
            <a:r>
              <a:rPr dirty="0" lang="en-IN">
                <a:solidFill>
                  <a:prstClr val="black"/>
                </a:solidFill>
              </a:rPr>
              <a:t> Make it easy for people to reach out.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8"/>
          <p:cNvSpPr/>
          <p:nvPr/>
        </p:nvSpPr>
        <p:spPr>
          <a:xfrm>
            <a:off x="628650" y="1562010"/>
            <a:ext cx="8953500" cy="369189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The primary end-users of a digital personal portfolio are: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Recruiters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Hiring Managers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Potential Clients </a:t>
            </a:r>
          </a:p>
          <a:p>
            <a:pPr>
              <a:lnSpc>
                <a:spcPct val="150000"/>
              </a:lnSpc>
            </a:pPr>
            <a:endParaRPr dirty="0" lang="en-IN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 </a:t>
            </a:r>
            <a:r>
              <a:rPr b="1" dirty="0" lang="en-IN">
                <a:latin typeface="Bookman Old Style" pitchFamily="18" charset="0"/>
              </a:rPr>
              <a:t>Students and professionals also use portfolios: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demonstrate their capabilities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showcase their work for potential admission to educational programs, and for personal career development.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7"/>
          <p:cNvSpPr/>
          <p:nvPr/>
        </p:nvSpPr>
        <p:spPr>
          <a:xfrm>
            <a:off x="3124200" y="1857375"/>
            <a:ext cx="6553200" cy="329184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1. Website Builders</a:t>
            </a:r>
          </a:p>
          <a:p>
            <a:pPr>
              <a:lnSpc>
                <a:spcPct val="150000"/>
              </a:lnSpc>
            </a:pPr>
            <a:r>
              <a:rPr dirty="0" lang="en-US">
                <a:latin typeface="Bookman Old Style" pitchFamily="18" charset="0"/>
              </a:rPr>
              <a:t>	</a:t>
            </a:r>
            <a:r>
              <a:rPr dirty="0" lang="en-IN">
                <a:latin typeface="Bookman Old Style" pitchFamily="18" charset="0"/>
              </a:rPr>
              <a:t>Developer — User-friendly, good for beginners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2. Coding Platforms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HTML, CSS, JavaScript — Basic web technologies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3. Design Tools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Canva</a:t>
            </a:r>
            <a:r>
              <a:rPr dirty="0" lang="en-IN">
                <a:latin typeface="Bookman Old Style" pitchFamily="18" charset="0"/>
              </a:rPr>
              <a:t> — Simple graphics and layouts.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4. Version Control &amp; Hosting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GitHub</a:t>
            </a:r>
            <a:r>
              <a:rPr dirty="0" lang="en-IN">
                <a:latin typeface="Bookman Old Style" pitchFamily="18" charset="0"/>
              </a:rPr>
              <a:t> — For version control and collaboration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PORTFOLIO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Rectangle 1"/>
          <p:cNvSpPr/>
          <p:nvPr/>
        </p:nvSpPr>
        <p:spPr>
          <a:xfrm>
            <a:off x="609599" y="920165"/>
            <a:ext cx="10439401" cy="5160645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/>
              <a:t>1. Header Section: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Includes the portfolio owner's name.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It contains navigation links to key sections: About, Certificate, Education, Skills, Contact.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2.</a:t>
            </a:r>
            <a:r>
              <a:rPr b="1" dirty="0" lang="en-IN">
                <a:solidFill>
                  <a:prstClr val="black"/>
                </a:solidFill>
              </a:rPr>
              <a:t> Hero Section </a:t>
            </a:r>
            <a:r>
              <a:rPr b="1" dirty="0" lang="en-IN"/>
              <a:t>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It contains a professional photo or avatar.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Tagline summarizing about myself</a:t>
            </a:r>
            <a:r>
              <a:rPr dirty="0" lang="en-IN">
                <a:ea typeface="Calibri"/>
                <a:cs typeface="Times New Roman"/>
              </a:rPr>
              <a:t>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US">
                <a:ea typeface="Calibri"/>
                <a:cs typeface="Times New Roman"/>
              </a:rPr>
              <a:t>3. </a:t>
            </a:r>
            <a:r>
              <a:rPr b="1" dirty="0" lang="en-IN">
                <a:solidFill>
                  <a:prstClr val="black"/>
                </a:solidFill>
                <a:ea typeface="Calibri"/>
                <a:cs typeface="Times New Roman"/>
              </a:rPr>
              <a:t>Work Showcase</a:t>
            </a:r>
            <a:r>
              <a:rPr b="1" dirty="0" lang="en-US">
                <a:ea typeface="Calibri"/>
                <a:cs typeface="Times New Roman"/>
              </a:rPr>
              <a:t>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Organized horizontal layout</a:t>
            </a:r>
            <a:endParaRPr dirty="0" lang="en-US"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IN">
                <a:ea typeface="Calibri"/>
                <a:cs typeface="Times New Roman"/>
              </a:rPr>
              <a:t>4. Footer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Copyright info.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dirty="0" lang="en-IN"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Rectangle 2"/>
          <p:cNvSpPr/>
          <p:nvPr/>
        </p:nvSpPr>
        <p:spPr>
          <a:xfrm>
            <a:off x="762000" y="1066800"/>
            <a:ext cx="9372600" cy="5311141"/>
          </a:xfrm>
          <a:prstGeom prst="rect"/>
        </p:spPr>
        <p:txBody>
          <a:bodyPr wrap="square">
            <a:spAutoFit/>
          </a:bodyPr>
          <a:p>
            <a:r>
              <a:rPr b="1" dirty="0" sz="1600" lang="en-IN">
                <a:latin typeface="Bookman Old Style" pitchFamily="18" charset="0"/>
              </a:rPr>
              <a:t>1. About Me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Personal introduction to give visitors a quick overview of who am I.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2. Project Showcase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Includes images, descriptions, and sometimes links to live certificates.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3. Contact Information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Clear and accessible contact details.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Often includes email, phone number.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4. Skills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Helps recruiters quickly assess your expertise.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5. Interactive Elements</a:t>
            </a:r>
            <a:endParaRPr dirty="0" sz="1600" lang="en-IN">
              <a:latin typeface="Bookman Old Style" pitchFamily="18" charset="0"/>
              <a:ea typeface="Times New Roman"/>
              <a:cs typeface="Times New Roman"/>
            </a:endParaRPr>
          </a:p>
          <a:p>
            <a:pPr indent="-285750" lvl="1" marL="742950">
              <a:spcAft>
                <a:spcPts val="1000"/>
              </a:spcAft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Animations, hover effects, or transitions to engage visitors.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6. Responsive Design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Portfolio adjusts layout based on screen size (desktop, tablet, mobile).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7. Social Media Integration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Links or feeds from platforms like </a:t>
            </a:r>
            <a:r>
              <a:rPr dirty="0" sz="1600" lang="en-IN" err="1">
                <a:latin typeface="Bookman Old Style" pitchFamily="18" charset="0"/>
                <a:ea typeface="Times New Roman"/>
                <a:cs typeface="Times New Roman"/>
              </a:rPr>
              <a:t>GitHub</a:t>
            </a: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.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shamaa parveen</cp:lastModifiedBy>
  <dcterms:created xsi:type="dcterms:W3CDTF">2024-03-29T04:07:22Z</dcterms:created>
  <dcterms:modified xsi:type="dcterms:W3CDTF">2025-09-02T08:19:10Z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5d34f53a458143e8a415cc4d0ace62c0</vt:lpwstr>
  </property>
</Properties>
</file>