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A9A8A3"/>
    <a:srgbClr val="BDBEB8"/>
    <a:srgbClr val="9B9A96"/>
    <a:srgbClr val="BCBBB6"/>
    <a:srgbClr val="BABBB5"/>
    <a:srgbClr val="BAB9B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النمط المتوس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نمط فاتح 1 - تميي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النمط الفات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نمط ذو نسُق 2 - تميي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نمط متوسط 3 - تميي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AA0D875-75D7-4107-BC32-505AA39B0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C201649-021F-4EB8-AB40-EAEFC243C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BF15216-E0A2-46D8-86C3-AD1A0576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D7973BC-E2FD-4633-9EF8-AECBE296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74744E-1855-43F2-83DB-4106715A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40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407E31-6863-42D6-9193-ED2EFC0B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7830ADE-DC41-46CB-9473-C9A3F486A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272B3C4-D65F-441D-A85E-64653927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C67781-B1DF-4F2B-A1D0-5E4C22A3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CB78F9D-6349-4C4E-A920-A349D876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393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3A13B181-E0E4-48E8-8801-89E62F3CA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B3A5B26-D4DB-4418-9D1D-AC7BAC5E3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7328410-906A-41DB-9655-FDA7C7C2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3820082-C8A2-45CA-99F9-A67BB8BA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A21AA7A-054D-42BA-9D5D-E24621A1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486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6655B9-7D82-4DB3-B18B-EFE8B4FB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2219ADF-9657-453B-8AB2-0FCE01D9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0D66600-0F2F-428A-9DC3-F73E86A1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0FFDEF1-6D3D-4311-8172-B5E82EE9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198F23A-093F-4ED8-936A-33986E14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520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3CE3EF-18DF-4DEC-8E3E-D6936D35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52B0BAB-AB9F-4A77-9219-7A1929E2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C006162-EB3D-4BF3-8712-7131686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EA842CC-A0D0-459E-9A22-C8A0892A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EDBCC4F-2A01-44D4-82B7-83500B3E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81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FC3834-564D-42A8-8328-E572D5E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A32814F-17EC-4EE9-9DBB-BE5AE64A3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2510002-AB2E-4DC3-A79A-F22395DE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45BC0B3-B7F8-4E5E-9989-29679446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6576A65-8F20-4E8C-9AC4-305D10D1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D6039E0-472D-4299-BCD5-82C6C439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72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779FC7-902E-4558-AA71-0EC09278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48B7514-42E1-4A79-84E2-6BDE4AEF6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C4627C2-0164-4284-AFDD-BF81AB5E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6D1778B-3BF5-4795-B3F5-77930A791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FDEAA25-AA30-432E-B1DB-892951C4C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D6877061-67A7-4E43-BC52-BFC1C9A6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64F3388C-42E1-40E7-B1B5-C01BEAD9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157DE67-453D-4663-8CD4-94913C48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4398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7EBCE4-BC8D-4EBD-95EE-9D82CAD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DBA685D-1ED7-4576-873E-E19737D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B870C40-A223-4DE9-A4A5-E02187DE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209E479-31AC-42A0-9442-6EB5C652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642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B59DC31-F2AB-4FC2-B317-28EA6C02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C8C29CDD-26CB-461C-8353-7539425C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63DF0FA4-C139-4986-82E0-559DB586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03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C2E4A9-829D-4F5C-8E17-F7011E6E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61CACA8-E466-4ED5-8024-9C3C3D86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784259D-6CEC-4C0C-AD0C-76FC45F8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D9859D4-6E48-4BA4-8352-96A47DA5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9A04A0C-0FFA-4CC6-9965-3118592C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4AE195B-EC0D-46C3-9A2F-854E03C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795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073BE0-05AA-4F4B-9574-77F31996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5E95D0D7-E5A3-4ABC-8ABE-792B9EB35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EB73F19-4CFB-4EEC-80D5-75B3C4EF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81A83BD-8C2D-4660-AE00-19AF7AEE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B823B31-D5F4-4B4E-A7D9-01CCF78E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45B5C5D-E6AC-434A-A3DF-9819985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44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4B10E9C-80D8-47CF-A714-96C9DFA15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7967175-3F7E-4F94-A7B4-DAE512F5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982DC6C-0E09-4773-B6D0-A13123B3D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06AB-458C-4B76-AC4B-1F6CB6FCF648}" type="datetimeFigureOut">
              <a:rPr lang="ar-SA" smtClean="0"/>
              <a:t>08/04/43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7C75749-F589-4D44-9098-DEF7D2975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DB323F-E235-45C9-8EDD-19DB84FCE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941-B4AA-4B06-85B4-C2DAD3A930D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66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va18/google-play-store-app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ربع نص 9">
            <a:extLst>
              <a:ext uri="{FF2B5EF4-FFF2-40B4-BE49-F238E27FC236}">
                <a16:creationId xmlns:a16="http://schemas.microsoft.com/office/drawing/2014/main" id="{6359B220-AA62-4CBA-AAA3-57D13924DA9A}"/>
              </a:ext>
            </a:extLst>
          </p:cNvPr>
          <p:cNvSpPr txBox="1"/>
          <p:nvPr/>
        </p:nvSpPr>
        <p:spPr>
          <a:xfrm>
            <a:off x="-632018" y="2778245"/>
            <a:ext cx="91388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dirty="0">
                <a:solidFill>
                  <a:srgbClr val="131114"/>
                </a:solidFill>
                <a:latin typeface="HK Grotesk Medium"/>
              </a:rPr>
              <a:t>EDA PROJECT</a:t>
            </a:r>
            <a:endParaRPr lang="ar-SA" sz="5400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4130972-6285-435B-B0E5-26D8B78678A6}"/>
              </a:ext>
            </a:extLst>
          </p:cNvPr>
          <p:cNvSpPr txBox="1"/>
          <p:nvPr/>
        </p:nvSpPr>
        <p:spPr>
          <a:xfrm>
            <a:off x="87921" y="5911586"/>
            <a:ext cx="15568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rgbClr val="131114"/>
                </a:solidFill>
                <a:latin typeface="HK Grotesk Medium Italics"/>
              </a:rPr>
              <a:t>T5 Bootcamp</a:t>
            </a:r>
            <a:endParaRPr lang="ar-SA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C58E2A29-30B2-4DFE-ADEB-C29C6821C59D}"/>
              </a:ext>
            </a:extLst>
          </p:cNvPr>
          <p:cNvCxnSpPr/>
          <p:nvPr/>
        </p:nvCxnSpPr>
        <p:spPr>
          <a:xfrm>
            <a:off x="-15596" y="5881360"/>
            <a:ext cx="12207596" cy="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1A3224B-2FE6-42D1-8AD9-BC93870DD4AA}"/>
              </a:ext>
            </a:extLst>
          </p:cNvPr>
          <p:cNvSpPr txBox="1"/>
          <p:nvPr/>
        </p:nvSpPr>
        <p:spPr>
          <a:xfrm>
            <a:off x="1248541" y="3270136"/>
            <a:ext cx="91388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solidFill>
                  <a:srgbClr val="131114"/>
                </a:solidFill>
                <a:latin typeface="HK Grotesk Medium"/>
              </a:rPr>
              <a:t>GOOGLE PLAY STORE APPS</a:t>
            </a:r>
            <a:endParaRPr lang="ar-SA" sz="5400" b="1" dirty="0"/>
          </a:p>
        </p:txBody>
      </p:sp>
      <p:pic>
        <p:nvPicPr>
          <p:cNvPr id="20" name="صورة 19">
            <a:extLst>
              <a:ext uri="{FF2B5EF4-FFF2-40B4-BE49-F238E27FC236}">
                <a16:creationId xmlns:a16="http://schemas.microsoft.com/office/drawing/2014/main" id="{6B1B87F1-A99D-4191-A4E5-91441F13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752357"/>
            <a:ext cx="2994005" cy="16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4130972-6285-435B-B0E5-26D8B78678A6}"/>
              </a:ext>
            </a:extLst>
          </p:cNvPr>
          <p:cNvSpPr txBox="1"/>
          <p:nvPr/>
        </p:nvSpPr>
        <p:spPr>
          <a:xfrm>
            <a:off x="87921" y="5911586"/>
            <a:ext cx="15568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rgbClr val="131114"/>
                </a:solidFill>
                <a:latin typeface="HK Grotesk Medium Italics"/>
              </a:rPr>
              <a:t>T5 Bootcamp</a:t>
            </a:r>
            <a:endParaRPr lang="ar-SA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C58E2A29-30B2-4DFE-ADEB-C29C6821C59D}"/>
              </a:ext>
            </a:extLst>
          </p:cNvPr>
          <p:cNvCxnSpPr/>
          <p:nvPr/>
        </p:nvCxnSpPr>
        <p:spPr>
          <a:xfrm>
            <a:off x="-15596" y="5881360"/>
            <a:ext cx="12207596" cy="6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1E584108-F5A9-4ACB-92B5-40FC14977BB8}"/>
              </a:ext>
            </a:extLst>
          </p:cNvPr>
          <p:cNvCxnSpPr/>
          <p:nvPr/>
        </p:nvCxnSpPr>
        <p:spPr>
          <a:xfrm>
            <a:off x="3946914" y="-82731"/>
            <a:ext cx="0" cy="694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06810B5-215D-4E10-A798-1A77B2ACACC3}"/>
              </a:ext>
            </a:extLst>
          </p:cNvPr>
          <p:cNvSpPr txBox="1"/>
          <p:nvPr/>
        </p:nvSpPr>
        <p:spPr>
          <a:xfrm>
            <a:off x="862628" y="2679748"/>
            <a:ext cx="284424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solidFill>
                  <a:srgbClr val="131114"/>
                </a:solidFill>
                <a:latin typeface="HK Grotesk Medium"/>
              </a:rPr>
              <a:t>Introduction</a:t>
            </a:r>
            <a:endParaRPr lang="ar-SA" sz="4000" b="1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D866F48C-081E-4B2A-9A8F-FFDE21A16841}"/>
              </a:ext>
            </a:extLst>
          </p:cNvPr>
          <p:cNvSpPr txBox="1"/>
          <p:nvPr/>
        </p:nvSpPr>
        <p:spPr>
          <a:xfrm>
            <a:off x="4035752" y="2271989"/>
            <a:ext cx="771615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/>
              <a:t>Google Play, also branded as the Google Play Store and formerly Android Market</a:t>
            </a:r>
          </a:p>
          <a:p>
            <a:pPr algn="l"/>
            <a:r>
              <a:rPr lang="en-US" dirty="0"/>
              <a:t>, is a digital distribution service operated and developed by Google.</a:t>
            </a:r>
            <a:endParaRPr lang="ar-SA" dirty="0"/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45E64FFE-6B20-4343-85FC-61F5837E7FD9}"/>
              </a:ext>
            </a:extLst>
          </p:cNvPr>
          <p:cNvSpPr txBox="1"/>
          <p:nvPr/>
        </p:nvSpPr>
        <p:spPr>
          <a:xfrm>
            <a:off x="4099957" y="2828835"/>
            <a:ext cx="74119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dirty="0"/>
              <a:t>It serves as the official app store for certified devices running on the Android </a:t>
            </a:r>
          </a:p>
          <a:p>
            <a:pPr algn="l"/>
            <a:r>
              <a:rPr lang="en-US" dirty="0"/>
              <a:t>operating system and its derivatives as well as Chrome OS, allowing users to </a:t>
            </a:r>
          </a:p>
          <a:p>
            <a:pPr algn="l"/>
            <a:r>
              <a:rPr lang="en-US" dirty="0"/>
              <a:t>browse and download applications developed with the Android software</a:t>
            </a:r>
          </a:p>
          <a:p>
            <a:pPr algn="l"/>
            <a:r>
              <a:rPr lang="en-US" dirty="0"/>
              <a:t> development</a:t>
            </a:r>
            <a:endParaRPr lang="ar-SA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907B0AE-C527-4457-AF95-F9974ED7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004" y="2694080"/>
            <a:ext cx="817812" cy="8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3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4130972-6285-435B-B0E5-26D8B78678A6}"/>
              </a:ext>
            </a:extLst>
          </p:cNvPr>
          <p:cNvSpPr txBox="1"/>
          <p:nvPr/>
        </p:nvSpPr>
        <p:spPr>
          <a:xfrm>
            <a:off x="87921" y="5911586"/>
            <a:ext cx="15568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rgbClr val="131114"/>
                </a:solidFill>
                <a:latin typeface="HK Grotesk Medium Italics"/>
              </a:rPr>
              <a:t>T5 Bootcamp</a:t>
            </a:r>
            <a:endParaRPr lang="ar-SA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C58E2A29-30B2-4DFE-ADEB-C29C6821C59D}"/>
              </a:ext>
            </a:extLst>
          </p:cNvPr>
          <p:cNvCxnSpPr/>
          <p:nvPr/>
        </p:nvCxnSpPr>
        <p:spPr>
          <a:xfrm>
            <a:off x="-15596" y="5881360"/>
            <a:ext cx="12207596" cy="6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1E584108-F5A9-4ACB-92B5-40FC14977BB8}"/>
              </a:ext>
            </a:extLst>
          </p:cNvPr>
          <p:cNvCxnSpPr/>
          <p:nvPr/>
        </p:nvCxnSpPr>
        <p:spPr>
          <a:xfrm>
            <a:off x="2920371" y="-82731"/>
            <a:ext cx="0" cy="694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06810B5-215D-4E10-A798-1A77B2ACACC3}"/>
              </a:ext>
            </a:extLst>
          </p:cNvPr>
          <p:cNvSpPr txBox="1"/>
          <p:nvPr/>
        </p:nvSpPr>
        <p:spPr>
          <a:xfrm>
            <a:off x="987325" y="2721113"/>
            <a:ext cx="1767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b="1" dirty="0">
                <a:solidFill>
                  <a:srgbClr val="131114"/>
                </a:solidFill>
                <a:latin typeface="HK Grotesk Medium"/>
              </a:rPr>
              <a:t>column</a:t>
            </a:r>
            <a:endParaRPr lang="ar-SA" sz="4000" b="1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E907B0AE-C527-4457-AF95-F9974ED75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7004" y="2694080"/>
            <a:ext cx="817812" cy="817812"/>
          </a:xfrm>
          <a:prstGeom prst="rect">
            <a:avLst/>
          </a:prstGeom>
        </p:spPr>
      </p:pic>
      <p:graphicFrame>
        <p:nvGraphicFramePr>
          <p:cNvPr id="2" name="جدول 5">
            <a:extLst>
              <a:ext uri="{FF2B5EF4-FFF2-40B4-BE49-F238E27FC236}">
                <a16:creationId xmlns:a16="http://schemas.microsoft.com/office/drawing/2014/main" id="{06A70177-6C63-49B2-A19D-CFCA27E3A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20651"/>
              </p:ext>
            </p:extLst>
          </p:nvPr>
        </p:nvGraphicFramePr>
        <p:xfrm>
          <a:off x="3326675" y="928746"/>
          <a:ext cx="8128000" cy="4348480"/>
        </p:xfrm>
        <a:graphic>
          <a:graphicData uri="http://schemas.openxmlformats.org/drawingml/2006/table">
            <a:tbl>
              <a:tblPr rtl="1" firstRow="1" bandRow="1">
                <a:tableStyleId>{EB344D84-9AFB-497E-A393-DC336BA19D2E}</a:tableStyleId>
              </a:tblPr>
              <a:tblGrid>
                <a:gridCol w="4303377">
                  <a:extLst>
                    <a:ext uri="{9D8B030D-6E8A-4147-A177-3AD203B41FA5}">
                      <a16:colId xmlns:a16="http://schemas.microsoft.com/office/drawing/2014/main" val="651228261"/>
                    </a:ext>
                  </a:extLst>
                </a:gridCol>
                <a:gridCol w="3824623">
                  <a:extLst>
                    <a:ext uri="{9D8B030D-6E8A-4147-A177-3AD203B41FA5}">
                      <a16:colId xmlns:a16="http://schemas.microsoft.com/office/drawing/2014/main" val="66850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Describe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column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3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Apps name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App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Category to which the app belongs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Category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9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rate app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Rating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0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Size apps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Size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number of downloads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Installs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5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Free or paid app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Type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3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apps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7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Content Rating apps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Content Rating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1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Last update date</a:t>
                      </a:r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Last Updated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65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Android Ver mobile</a:t>
                      </a:r>
                      <a:endParaRPr lang="ar-SA" b="0" dirty="0"/>
                    </a:p>
                    <a:p>
                      <a:pPr algn="l" rtl="1"/>
                      <a:endParaRPr lang="ar-S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Android Ver</a:t>
                      </a:r>
                      <a:endParaRPr lang="ar-S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3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3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4130972-6285-435B-B0E5-26D8B78678A6}"/>
              </a:ext>
            </a:extLst>
          </p:cNvPr>
          <p:cNvSpPr txBox="1"/>
          <p:nvPr/>
        </p:nvSpPr>
        <p:spPr>
          <a:xfrm>
            <a:off x="87921" y="5911586"/>
            <a:ext cx="15568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rgbClr val="131114"/>
                </a:solidFill>
                <a:latin typeface="HK Grotesk Medium Italics"/>
              </a:rPr>
              <a:t>T5 Bootcamp</a:t>
            </a:r>
            <a:endParaRPr lang="ar-SA" dirty="0"/>
          </a:p>
        </p:txBody>
      </p:sp>
      <p:cxnSp>
        <p:nvCxnSpPr>
          <p:cNvPr id="16" name="رابط مستقيم 15">
            <a:extLst>
              <a:ext uri="{FF2B5EF4-FFF2-40B4-BE49-F238E27FC236}">
                <a16:creationId xmlns:a16="http://schemas.microsoft.com/office/drawing/2014/main" id="{C58E2A29-30B2-4DFE-ADEB-C29C6821C59D}"/>
              </a:ext>
            </a:extLst>
          </p:cNvPr>
          <p:cNvCxnSpPr>
            <a:cxnSpLocks/>
          </p:cNvCxnSpPr>
          <p:nvPr/>
        </p:nvCxnSpPr>
        <p:spPr>
          <a:xfrm>
            <a:off x="-15596" y="5881360"/>
            <a:ext cx="3379036" cy="3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رابط مستقيم 2">
            <a:extLst>
              <a:ext uri="{FF2B5EF4-FFF2-40B4-BE49-F238E27FC236}">
                <a16:creationId xmlns:a16="http://schemas.microsoft.com/office/drawing/2014/main" id="{1E584108-F5A9-4ACB-92B5-40FC14977BB8}"/>
              </a:ext>
            </a:extLst>
          </p:cNvPr>
          <p:cNvCxnSpPr/>
          <p:nvPr/>
        </p:nvCxnSpPr>
        <p:spPr>
          <a:xfrm>
            <a:off x="3363440" y="-204651"/>
            <a:ext cx="0" cy="6940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06810B5-215D-4E10-A798-1A77B2ACACC3}"/>
              </a:ext>
            </a:extLst>
          </p:cNvPr>
          <p:cNvSpPr txBox="1"/>
          <p:nvPr/>
        </p:nvSpPr>
        <p:spPr>
          <a:xfrm>
            <a:off x="1023920" y="946415"/>
            <a:ext cx="224862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latin typeface="HK Grotesk Medium" panose="020B0604020202020204" charset="0"/>
              </a:rPr>
              <a:t>View data</a:t>
            </a:r>
            <a:endParaRPr lang="ar-SA" sz="4000" dirty="0">
              <a:latin typeface="HK Grotesk Medium" panose="020B0604020202020204" charset="0"/>
            </a:endParaRPr>
          </a:p>
        </p:txBody>
      </p:sp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F0B85702-05FA-4573-A72F-C142E3B645BF}"/>
              </a:ext>
            </a:extLst>
          </p:cNvPr>
          <p:cNvCxnSpPr/>
          <p:nvPr/>
        </p:nvCxnSpPr>
        <p:spPr>
          <a:xfrm flipH="1">
            <a:off x="87921" y="259515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B7DC59F9-EBF2-40F9-AE65-EBDDC30A2A29}"/>
              </a:ext>
            </a:extLst>
          </p:cNvPr>
          <p:cNvSpPr txBox="1"/>
          <p:nvPr/>
        </p:nvSpPr>
        <p:spPr>
          <a:xfrm>
            <a:off x="-3091898" y="3829351"/>
            <a:ext cx="6152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HK Grotesk Medium" panose="020B0604020202020204" charset="0"/>
              </a:rPr>
              <a:t>Info data</a:t>
            </a:r>
            <a:endParaRPr lang="ar-SA" sz="4000" dirty="0">
              <a:latin typeface="HK Grotesk Medium" panose="020B060402020202020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84C68E1C-7799-4051-87D6-41AE0924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59" y="2634855"/>
            <a:ext cx="4329382" cy="4098162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0F23A8A2-03FF-4515-A117-454522A07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217" y="786345"/>
            <a:ext cx="817812" cy="817812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8BF810E9-B8C6-44C6-AE33-8C74036A5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217" y="3796244"/>
            <a:ext cx="817812" cy="817812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FCFEF278-DDC6-46B4-9974-2A84E168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358" y="630321"/>
            <a:ext cx="8264179" cy="14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6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رابط مستقيم 4">
            <a:extLst>
              <a:ext uri="{FF2B5EF4-FFF2-40B4-BE49-F238E27FC236}">
                <a16:creationId xmlns:a16="http://schemas.microsoft.com/office/drawing/2014/main" id="{6F9DCC2B-A13A-4AD5-BD96-3B1DB12F431A}"/>
              </a:ext>
            </a:extLst>
          </p:cNvPr>
          <p:cNvCxnSpPr/>
          <p:nvPr/>
        </p:nvCxnSpPr>
        <p:spPr>
          <a:xfrm>
            <a:off x="3209026" y="-77638"/>
            <a:ext cx="69012" cy="7151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1FB87574-4257-4F59-BE87-9AEBB27239EC}"/>
              </a:ext>
            </a:extLst>
          </p:cNvPr>
          <p:cNvCxnSpPr/>
          <p:nvPr/>
        </p:nvCxnSpPr>
        <p:spPr>
          <a:xfrm flipH="1">
            <a:off x="0" y="3329766"/>
            <a:ext cx="12192000" cy="7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355B426-0094-415B-8C20-3D9116B28CCD}"/>
              </a:ext>
            </a:extLst>
          </p:cNvPr>
          <p:cNvSpPr txBox="1"/>
          <p:nvPr/>
        </p:nvSpPr>
        <p:spPr>
          <a:xfrm>
            <a:off x="838855" y="1545404"/>
            <a:ext cx="138153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latin typeface="HK Grotesk Medium" panose="020B0604020202020204" charset="0"/>
              </a:rPr>
              <a:t>Tools</a:t>
            </a:r>
            <a:endParaRPr lang="ar-SA" sz="3600" b="1" dirty="0">
              <a:latin typeface="HK Grotesk Medium" panose="020B0604020202020204" charset="0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48504CE-654C-41DC-9643-F8E5DD27A5F3}"/>
              </a:ext>
            </a:extLst>
          </p:cNvPr>
          <p:cNvSpPr txBox="1"/>
          <p:nvPr/>
        </p:nvSpPr>
        <p:spPr>
          <a:xfrm>
            <a:off x="682677" y="4359197"/>
            <a:ext cx="236475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>
                <a:latin typeface="HK Grotesk Medium" panose="020B0604020202020204" charset="0"/>
              </a:rPr>
              <a:t>questions</a:t>
            </a:r>
            <a:endParaRPr lang="ar-SA" sz="3600" b="1" dirty="0">
              <a:latin typeface="HK Grotesk Medium" panose="020B060402020202020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FD0DE603-2EE6-4DD6-9EA6-4AE914491DA4}"/>
              </a:ext>
            </a:extLst>
          </p:cNvPr>
          <p:cNvCxnSpPr/>
          <p:nvPr/>
        </p:nvCxnSpPr>
        <p:spPr>
          <a:xfrm flipH="1">
            <a:off x="-207034" y="957531"/>
            <a:ext cx="12399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مربع نص 1">
            <a:extLst>
              <a:ext uri="{FF2B5EF4-FFF2-40B4-BE49-F238E27FC236}">
                <a16:creationId xmlns:a16="http://schemas.microsoft.com/office/drawing/2014/main" id="{24099D6A-36EF-470A-89D6-EDC729615E9A}"/>
              </a:ext>
            </a:extLst>
          </p:cNvPr>
          <p:cNvSpPr txBox="1"/>
          <p:nvPr/>
        </p:nvSpPr>
        <p:spPr>
          <a:xfrm>
            <a:off x="3377887" y="1142721"/>
            <a:ext cx="35093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/>
              <a:t>Application in </a:t>
            </a:r>
            <a:r>
              <a:rPr lang="en-US" dirty="0" err="1"/>
              <a:t>jupyter</a:t>
            </a:r>
            <a:r>
              <a:rPr lang="en-US" dirty="0"/>
              <a:t>  Notebook</a:t>
            </a:r>
            <a:endParaRPr lang="ar-SA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022213D-D20D-43F7-86F3-DCA89E6E6145}"/>
              </a:ext>
            </a:extLst>
          </p:cNvPr>
          <p:cNvSpPr txBox="1"/>
          <p:nvPr/>
        </p:nvSpPr>
        <p:spPr>
          <a:xfrm>
            <a:off x="2917797" y="2512410"/>
            <a:ext cx="20138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742950" lvl="1" indent="-285750" algn="l" rtl="0">
              <a:buFont typeface="Wingdings" panose="05000000000000000000" pitchFamily="2" charset="2"/>
              <a:buChar char="v"/>
            </a:pPr>
            <a:r>
              <a:rPr lang="en-US" dirty="0"/>
              <a:t>PowerPoint</a:t>
            </a:r>
            <a:endParaRPr lang="ar-SA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F1F8664F-AA80-4AA0-8EA1-7AACE1E54DB9}"/>
              </a:ext>
            </a:extLst>
          </p:cNvPr>
          <p:cNvSpPr txBox="1"/>
          <p:nvPr/>
        </p:nvSpPr>
        <p:spPr>
          <a:xfrm>
            <a:off x="3377887" y="1391213"/>
            <a:ext cx="22770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/>
              <a:t>Python programing</a:t>
            </a:r>
            <a:endParaRPr lang="ar-SA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6AFC0853-C09E-4046-AF4F-68EDE1657AD1}"/>
              </a:ext>
            </a:extLst>
          </p:cNvPr>
          <p:cNvSpPr txBox="1"/>
          <p:nvPr/>
        </p:nvSpPr>
        <p:spPr>
          <a:xfrm>
            <a:off x="3391288" y="4012894"/>
            <a:ext cx="37868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 Q1 : how many free apps and price ?</a:t>
            </a:r>
            <a:endParaRPr lang="ar-SA" dirty="0"/>
          </a:p>
        </p:txBody>
      </p:sp>
      <p:pic>
        <p:nvPicPr>
          <p:cNvPr id="12" name="صورة 11">
            <a:extLst>
              <a:ext uri="{FF2B5EF4-FFF2-40B4-BE49-F238E27FC236}">
                <a16:creationId xmlns:a16="http://schemas.microsoft.com/office/drawing/2014/main" id="{69AC71C9-3A67-434B-999D-DFB75DCFA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7950" y="1483171"/>
            <a:ext cx="817812" cy="817812"/>
          </a:xfrm>
          <a:prstGeom prst="rect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F473C40C-0D76-450B-917B-9B5589AB7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7950" y="4359197"/>
            <a:ext cx="817812" cy="817812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FB7DF8BA-CB6E-46A6-967B-B85E578FA53B}"/>
              </a:ext>
            </a:extLst>
          </p:cNvPr>
          <p:cNvSpPr txBox="1"/>
          <p:nvPr/>
        </p:nvSpPr>
        <p:spPr>
          <a:xfrm>
            <a:off x="4957442" y="2173097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32914EA-8656-49B5-9953-05967AE933DC}"/>
              </a:ext>
            </a:extLst>
          </p:cNvPr>
          <p:cNvSpPr txBox="1"/>
          <p:nvPr/>
        </p:nvSpPr>
        <p:spPr>
          <a:xfrm>
            <a:off x="3620247" y="1721997"/>
            <a:ext cx="115332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endParaRPr lang="ar-SA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4B0D1812-9834-4BB2-A392-744659FA56DB}"/>
              </a:ext>
            </a:extLst>
          </p:cNvPr>
          <p:cNvSpPr txBox="1"/>
          <p:nvPr/>
        </p:nvSpPr>
        <p:spPr>
          <a:xfrm>
            <a:off x="3622438" y="1950043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  <a:endParaRPr lang="ar-SA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B140B6BA-6BB3-4130-BD20-9A9FDA3E5A84}"/>
              </a:ext>
            </a:extLst>
          </p:cNvPr>
          <p:cNvSpPr txBox="1"/>
          <p:nvPr/>
        </p:nvSpPr>
        <p:spPr>
          <a:xfrm>
            <a:off x="-1227500" y="2188908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0">
              <a:buFont typeface="Arial" panose="020B0604020202020204" pitchFamily="34" charset="0"/>
              <a:buChar char="•"/>
            </a:pPr>
            <a:r>
              <a:rPr lang="en-US" dirty="0" err="1"/>
              <a:t>matplolib</a:t>
            </a:r>
            <a:endParaRPr lang="ar-SA" dirty="0"/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1F1ECC88-C7F1-4AA6-A53E-107866975177}"/>
              </a:ext>
            </a:extLst>
          </p:cNvPr>
          <p:cNvSpPr txBox="1"/>
          <p:nvPr/>
        </p:nvSpPr>
        <p:spPr>
          <a:xfrm>
            <a:off x="3250090" y="4454907"/>
            <a:ext cx="45138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 Q3: What is the most downloaded version?</a:t>
            </a:r>
            <a:endParaRPr lang="ar-SA" dirty="0"/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D54799D-9272-48B6-A27C-6CC8E99F7BBE}"/>
              </a:ext>
            </a:extLst>
          </p:cNvPr>
          <p:cNvSpPr txBox="1"/>
          <p:nvPr/>
        </p:nvSpPr>
        <p:spPr>
          <a:xfrm>
            <a:off x="3358330" y="4707700"/>
            <a:ext cx="38527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 Q4: what the most download years  ?</a:t>
            </a:r>
            <a:endParaRPr lang="ar-SA" dirty="0"/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6C664AF6-F62F-43DC-9547-D04855ED472F}"/>
              </a:ext>
            </a:extLst>
          </p:cNvPr>
          <p:cNvSpPr txBox="1"/>
          <p:nvPr/>
        </p:nvSpPr>
        <p:spPr>
          <a:xfrm>
            <a:off x="3371356" y="4246037"/>
            <a:ext cx="49015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 Q2 : What are the most downloaded categories?</a:t>
            </a:r>
            <a:endParaRPr lang="ar-SA" dirty="0"/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290842C9-4FD6-43B1-B98B-84DEE6F2BB46}"/>
              </a:ext>
            </a:extLst>
          </p:cNvPr>
          <p:cNvSpPr txBox="1"/>
          <p:nvPr/>
        </p:nvSpPr>
        <p:spPr>
          <a:xfrm>
            <a:off x="87921" y="5911586"/>
            <a:ext cx="15568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dirty="0">
                <a:solidFill>
                  <a:srgbClr val="131114"/>
                </a:solidFill>
                <a:latin typeface="HK Grotesk Medium Italics"/>
              </a:rPr>
              <a:t>T5 Bootcamp</a:t>
            </a:r>
            <a:endParaRPr lang="ar-SA" dirty="0"/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A0086A5D-4862-4077-92D0-5CCF5DC09875}"/>
              </a:ext>
            </a:extLst>
          </p:cNvPr>
          <p:cNvCxnSpPr/>
          <p:nvPr/>
        </p:nvCxnSpPr>
        <p:spPr>
          <a:xfrm>
            <a:off x="-15596" y="5881360"/>
            <a:ext cx="12207596" cy="60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مربع نص 28">
            <a:hlinkClick r:id="rId3"/>
            <a:extLst>
              <a:ext uri="{FF2B5EF4-FFF2-40B4-BE49-F238E27FC236}">
                <a16:creationId xmlns:a16="http://schemas.microsoft.com/office/drawing/2014/main" id="{9EB31289-2043-46A5-BCB9-BFF8E9DD5B89}"/>
              </a:ext>
            </a:extLst>
          </p:cNvPr>
          <p:cNvSpPr txBox="1"/>
          <p:nvPr/>
        </p:nvSpPr>
        <p:spPr>
          <a:xfrm>
            <a:off x="3371356" y="2805981"/>
            <a:ext cx="18548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dirty="0"/>
              <a:t>Click Link data </a:t>
            </a:r>
            <a:endParaRPr lang="ar-SA" dirty="0"/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270FC81B-79E8-44E9-9100-CB60173C4D57}"/>
              </a:ext>
            </a:extLst>
          </p:cNvPr>
          <p:cNvSpPr txBox="1"/>
          <p:nvPr/>
        </p:nvSpPr>
        <p:spPr>
          <a:xfrm>
            <a:off x="3244639" y="4965047"/>
            <a:ext cx="385278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# Q5: What is the most paid category?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045885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196</Words>
  <Application>Microsoft Office PowerPoint</Application>
  <PresentationFormat>شاشة عريضة</PresentationFormat>
  <Paragraphs>53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HK Grotesk Medium</vt:lpstr>
      <vt:lpstr>HK Grotesk Medium Italics</vt:lpstr>
      <vt:lpstr>Wingdings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mjeed</dc:creator>
  <cp:lastModifiedBy>mjeed</cp:lastModifiedBy>
  <cp:revision>5</cp:revision>
  <dcterms:created xsi:type="dcterms:W3CDTF">2021-11-09T16:48:14Z</dcterms:created>
  <dcterms:modified xsi:type="dcterms:W3CDTF">2021-11-12T22:51:55Z</dcterms:modified>
</cp:coreProperties>
</file>