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C8B1C-0848-4B20-8EF6-C13CE7797C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37F640B-A6BD-4227-96E0-D813D016246A}">
      <dgm:prSet/>
      <dgm:spPr/>
      <dgm:t>
        <a:bodyPr/>
        <a:lstStyle/>
        <a:p>
          <a:r>
            <a:rPr lang="en-GB"/>
            <a:t>The increasing use of public transportation</a:t>
          </a:r>
          <a:endParaRPr lang="en-US"/>
        </a:p>
      </dgm:t>
    </dgm:pt>
    <dgm:pt modelId="{D57B2601-CFBC-4279-B2C9-691360BF443B}" type="parTrans" cxnId="{AEB4C9E2-9686-4DA9-B573-BC17529442B9}">
      <dgm:prSet/>
      <dgm:spPr/>
      <dgm:t>
        <a:bodyPr/>
        <a:lstStyle/>
        <a:p>
          <a:endParaRPr lang="en-US"/>
        </a:p>
      </dgm:t>
    </dgm:pt>
    <dgm:pt modelId="{B5608DAD-A029-4A2D-AB46-C6310DA92D21}" type="sibTrans" cxnId="{AEB4C9E2-9686-4DA9-B573-BC17529442B9}">
      <dgm:prSet/>
      <dgm:spPr/>
      <dgm:t>
        <a:bodyPr/>
        <a:lstStyle/>
        <a:p>
          <a:endParaRPr lang="en-US"/>
        </a:p>
      </dgm:t>
    </dgm:pt>
    <dgm:pt modelId="{22987270-97CC-4379-A009-C372D9369416}">
      <dgm:prSet/>
      <dgm:spPr/>
      <dgm:t>
        <a:bodyPr/>
        <a:lstStyle/>
        <a:p>
          <a:r>
            <a:rPr lang="en-GB"/>
            <a:t>Railway management systems are weak and fail to keep pace with technological advancements.</a:t>
          </a:r>
          <a:endParaRPr lang="en-US"/>
        </a:p>
      </dgm:t>
    </dgm:pt>
    <dgm:pt modelId="{B7327AA3-5E08-45FA-B317-471914973857}" type="parTrans" cxnId="{FF93D1E2-61DA-4453-BB70-2DDCCDA365F0}">
      <dgm:prSet/>
      <dgm:spPr/>
      <dgm:t>
        <a:bodyPr/>
        <a:lstStyle/>
        <a:p>
          <a:endParaRPr lang="en-US"/>
        </a:p>
      </dgm:t>
    </dgm:pt>
    <dgm:pt modelId="{A730AB2B-A3D9-4A1F-B372-6F395661ABB8}" type="sibTrans" cxnId="{FF93D1E2-61DA-4453-BB70-2DDCCDA365F0}">
      <dgm:prSet/>
      <dgm:spPr/>
      <dgm:t>
        <a:bodyPr/>
        <a:lstStyle/>
        <a:p>
          <a:endParaRPr lang="en-US"/>
        </a:p>
      </dgm:t>
    </dgm:pt>
    <dgm:pt modelId="{DB80A58B-80B2-44E0-A679-D9D8870F758E}">
      <dgm:prSet/>
      <dgm:spPr/>
      <dgm:t>
        <a:bodyPr/>
        <a:lstStyle/>
        <a:p>
          <a:r>
            <a:rPr lang="en-GB"/>
            <a:t>The confusion faced by users when using railway systems.</a:t>
          </a:r>
          <a:endParaRPr lang="en-US"/>
        </a:p>
      </dgm:t>
    </dgm:pt>
    <dgm:pt modelId="{E76780FE-662B-423F-AED4-F71F8853910E}" type="parTrans" cxnId="{2A8D30F9-911D-4381-8031-8584F6E10CB6}">
      <dgm:prSet/>
      <dgm:spPr/>
      <dgm:t>
        <a:bodyPr/>
        <a:lstStyle/>
        <a:p>
          <a:endParaRPr lang="en-US"/>
        </a:p>
      </dgm:t>
    </dgm:pt>
    <dgm:pt modelId="{B5C2DD07-6EA3-4ABC-A379-23A3792F56B9}" type="sibTrans" cxnId="{2A8D30F9-911D-4381-8031-8584F6E10CB6}">
      <dgm:prSet/>
      <dgm:spPr/>
      <dgm:t>
        <a:bodyPr/>
        <a:lstStyle/>
        <a:p>
          <a:endParaRPr lang="en-US"/>
        </a:p>
      </dgm:t>
    </dgm:pt>
    <dgm:pt modelId="{3C0159A9-442D-4664-9FED-250ABDC1EE50}" type="pres">
      <dgm:prSet presAssocID="{A54C8B1C-0848-4B20-8EF6-C13CE7797C9C}" presName="root" presStyleCnt="0">
        <dgm:presLayoutVars>
          <dgm:dir/>
          <dgm:resizeHandles val="exact"/>
        </dgm:presLayoutVars>
      </dgm:prSet>
      <dgm:spPr/>
    </dgm:pt>
    <dgm:pt modelId="{1DDBDACE-EE91-42D2-8AF6-6DD6FF95B530}" type="pres">
      <dgm:prSet presAssocID="{637F640B-A6BD-4227-96E0-D813D016246A}" presName="compNode" presStyleCnt="0"/>
      <dgm:spPr/>
    </dgm:pt>
    <dgm:pt modelId="{C30355C0-690C-4262-BCD0-AB2708CCB169}" type="pres">
      <dgm:prSet presAssocID="{637F640B-A6BD-4227-96E0-D813D01624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9AEB74CD-8ECD-4B73-BF32-ACBC583048B2}" type="pres">
      <dgm:prSet presAssocID="{637F640B-A6BD-4227-96E0-D813D016246A}" presName="spaceRect" presStyleCnt="0"/>
      <dgm:spPr/>
    </dgm:pt>
    <dgm:pt modelId="{BD85030D-B16C-4514-99FD-FF8BD43E0350}" type="pres">
      <dgm:prSet presAssocID="{637F640B-A6BD-4227-96E0-D813D016246A}" presName="textRect" presStyleLbl="revTx" presStyleIdx="0" presStyleCnt="3">
        <dgm:presLayoutVars>
          <dgm:chMax val="1"/>
          <dgm:chPref val="1"/>
        </dgm:presLayoutVars>
      </dgm:prSet>
      <dgm:spPr/>
    </dgm:pt>
    <dgm:pt modelId="{EEBBE092-F9AE-4100-A539-9CFFA2AB9E16}" type="pres">
      <dgm:prSet presAssocID="{B5608DAD-A029-4A2D-AB46-C6310DA92D21}" presName="sibTrans" presStyleCnt="0"/>
      <dgm:spPr/>
    </dgm:pt>
    <dgm:pt modelId="{4029D304-ADB3-43BD-8023-6764491F6387}" type="pres">
      <dgm:prSet presAssocID="{22987270-97CC-4379-A009-C372D9369416}" presName="compNode" presStyleCnt="0"/>
      <dgm:spPr/>
    </dgm:pt>
    <dgm:pt modelId="{60B914DF-ABE1-4EC7-9F7C-56C287181937}" type="pres">
      <dgm:prSet presAssocID="{22987270-97CC-4379-A009-C372D93694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596C744-1399-42C4-8D66-13076D252E9C}" type="pres">
      <dgm:prSet presAssocID="{22987270-97CC-4379-A009-C372D9369416}" presName="spaceRect" presStyleCnt="0"/>
      <dgm:spPr/>
    </dgm:pt>
    <dgm:pt modelId="{A8DCE99E-00F4-46F0-876E-A1D0ECA06354}" type="pres">
      <dgm:prSet presAssocID="{22987270-97CC-4379-A009-C372D9369416}" presName="textRect" presStyleLbl="revTx" presStyleIdx="1" presStyleCnt="3">
        <dgm:presLayoutVars>
          <dgm:chMax val="1"/>
          <dgm:chPref val="1"/>
        </dgm:presLayoutVars>
      </dgm:prSet>
      <dgm:spPr/>
    </dgm:pt>
    <dgm:pt modelId="{1E34E991-245F-489E-9566-8FA5BEF5A673}" type="pres">
      <dgm:prSet presAssocID="{A730AB2B-A3D9-4A1F-B372-6F395661ABB8}" presName="sibTrans" presStyleCnt="0"/>
      <dgm:spPr/>
    </dgm:pt>
    <dgm:pt modelId="{724C9B1B-9C72-4BEA-81C1-BB47E2B80289}" type="pres">
      <dgm:prSet presAssocID="{DB80A58B-80B2-44E0-A679-D9D8870F758E}" presName="compNode" presStyleCnt="0"/>
      <dgm:spPr/>
    </dgm:pt>
    <dgm:pt modelId="{6438FA8F-25CA-48EF-8ED3-B10E623767F7}" type="pres">
      <dgm:prSet presAssocID="{DB80A58B-80B2-44E0-A679-D9D8870F75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DE48B2CB-66C9-40FC-8790-2F38BB3B6FD0}" type="pres">
      <dgm:prSet presAssocID="{DB80A58B-80B2-44E0-A679-D9D8870F758E}" presName="spaceRect" presStyleCnt="0"/>
      <dgm:spPr/>
    </dgm:pt>
    <dgm:pt modelId="{091B1423-76A1-4323-8F0D-48AF6A892A8A}" type="pres">
      <dgm:prSet presAssocID="{DB80A58B-80B2-44E0-A679-D9D8870F75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1CD76-5E0D-4184-A2E5-D5E202ECE7F3}" type="presOf" srcId="{22987270-97CC-4379-A009-C372D9369416}" destId="{A8DCE99E-00F4-46F0-876E-A1D0ECA06354}" srcOrd="0" destOrd="0" presId="urn:microsoft.com/office/officeart/2018/2/layout/IconLabelList"/>
    <dgm:cxn modelId="{E9C623B0-AD98-4ECA-9C35-4978FCF65617}" type="presOf" srcId="{DB80A58B-80B2-44E0-A679-D9D8870F758E}" destId="{091B1423-76A1-4323-8F0D-48AF6A892A8A}" srcOrd="0" destOrd="0" presId="urn:microsoft.com/office/officeart/2018/2/layout/IconLabelList"/>
    <dgm:cxn modelId="{AEB4C9E2-9686-4DA9-B573-BC17529442B9}" srcId="{A54C8B1C-0848-4B20-8EF6-C13CE7797C9C}" destId="{637F640B-A6BD-4227-96E0-D813D016246A}" srcOrd="0" destOrd="0" parTransId="{D57B2601-CFBC-4279-B2C9-691360BF443B}" sibTransId="{B5608DAD-A029-4A2D-AB46-C6310DA92D21}"/>
    <dgm:cxn modelId="{FF93D1E2-61DA-4453-BB70-2DDCCDA365F0}" srcId="{A54C8B1C-0848-4B20-8EF6-C13CE7797C9C}" destId="{22987270-97CC-4379-A009-C372D9369416}" srcOrd="1" destOrd="0" parTransId="{B7327AA3-5E08-45FA-B317-471914973857}" sibTransId="{A730AB2B-A3D9-4A1F-B372-6F395661ABB8}"/>
    <dgm:cxn modelId="{8EE572ED-D7E9-4D3D-80FB-636488E16EB9}" type="presOf" srcId="{637F640B-A6BD-4227-96E0-D813D016246A}" destId="{BD85030D-B16C-4514-99FD-FF8BD43E0350}" srcOrd="0" destOrd="0" presId="urn:microsoft.com/office/officeart/2018/2/layout/IconLabelList"/>
    <dgm:cxn modelId="{2A8D30F9-911D-4381-8031-8584F6E10CB6}" srcId="{A54C8B1C-0848-4B20-8EF6-C13CE7797C9C}" destId="{DB80A58B-80B2-44E0-A679-D9D8870F758E}" srcOrd="2" destOrd="0" parTransId="{E76780FE-662B-423F-AED4-F71F8853910E}" sibTransId="{B5C2DD07-6EA3-4ABC-A379-23A3792F56B9}"/>
    <dgm:cxn modelId="{1D0338FF-EDA7-4E41-8922-DCCCF8834AE2}" type="presOf" srcId="{A54C8B1C-0848-4B20-8EF6-C13CE7797C9C}" destId="{3C0159A9-442D-4664-9FED-250ABDC1EE50}" srcOrd="0" destOrd="0" presId="urn:microsoft.com/office/officeart/2018/2/layout/IconLabelList"/>
    <dgm:cxn modelId="{0D366C61-05ED-4DA8-81EB-C17815B4AF2E}" type="presParOf" srcId="{3C0159A9-442D-4664-9FED-250ABDC1EE50}" destId="{1DDBDACE-EE91-42D2-8AF6-6DD6FF95B530}" srcOrd="0" destOrd="0" presId="urn:microsoft.com/office/officeart/2018/2/layout/IconLabelList"/>
    <dgm:cxn modelId="{90CDE55B-9BB2-4BCB-91E2-E5ADC2FCBC7C}" type="presParOf" srcId="{1DDBDACE-EE91-42D2-8AF6-6DD6FF95B530}" destId="{C30355C0-690C-4262-BCD0-AB2708CCB169}" srcOrd="0" destOrd="0" presId="urn:microsoft.com/office/officeart/2018/2/layout/IconLabelList"/>
    <dgm:cxn modelId="{2C465B65-A4B0-45A6-826F-AB218A9E11FE}" type="presParOf" srcId="{1DDBDACE-EE91-42D2-8AF6-6DD6FF95B530}" destId="{9AEB74CD-8ECD-4B73-BF32-ACBC583048B2}" srcOrd="1" destOrd="0" presId="urn:microsoft.com/office/officeart/2018/2/layout/IconLabelList"/>
    <dgm:cxn modelId="{04B4C77E-DC5F-4FAD-8850-BBC2AE2DFABA}" type="presParOf" srcId="{1DDBDACE-EE91-42D2-8AF6-6DD6FF95B530}" destId="{BD85030D-B16C-4514-99FD-FF8BD43E0350}" srcOrd="2" destOrd="0" presId="urn:microsoft.com/office/officeart/2018/2/layout/IconLabelList"/>
    <dgm:cxn modelId="{B86F2AE7-5532-4629-A7C5-06202E756FFD}" type="presParOf" srcId="{3C0159A9-442D-4664-9FED-250ABDC1EE50}" destId="{EEBBE092-F9AE-4100-A539-9CFFA2AB9E16}" srcOrd="1" destOrd="0" presId="urn:microsoft.com/office/officeart/2018/2/layout/IconLabelList"/>
    <dgm:cxn modelId="{5D430EA8-F31A-4067-A8AD-2C3645D8202F}" type="presParOf" srcId="{3C0159A9-442D-4664-9FED-250ABDC1EE50}" destId="{4029D304-ADB3-43BD-8023-6764491F6387}" srcOrd="2" destOrd="0" presId="urn:microsoft.com/office/officeart/2018/2/layout/IconLabelList"/>
    <dgm:cxn modelId="{0CAE9961-A9C3-4D45-AE4A-801EE4BEE3F8}" type="presParOf" srcId="{4029D304-ADB3-43BD-8023-6764491F6387}" destId="{60B914DF-ABE1-4EC7-9F7C-56C287181937}" srcOrd="0" destOrd="0" presId="urn:microsoft.com/office/officeart/2018/2/layout/IconLabelList"/>
    <dgm:cxn modelId="{421FDF19-CABE-48E6-9EA3-A9F93ECC8092}" type="presParOf" srcId="{4029D304-ADB3-43BD-8023-6764491F6387}" destId="{D596C744-1399-42C4-8D66-13076D252E9C}" srcOrd="1" destOrd="0" presId="urn:microsoft.com/office/officeart/2018/2/layout/IconLabelList"/>
    <dgm:cxn modelId="{932A5C3C-2D47-4FE4-B749-ADBAF7CA4C2C}" type="presParOf" srcId="{4029D304-ADB3-43BD-8023-6764491F6387}" destId="{A8DCE99E-00F4-46F0-876E-A1D0ECA06354}" srcOrd="2" destOrd="0" presId="urn:microsoft.com/office/officeart/2018/2/layout/IconLabelList"/>
    <dgm:cxn modelId="{DD7E9F97-62B5-4226-9083-5F0F5C4372AA}" type="presParOf" srcId="{3C0159A9-442D-4664-9FED-250ABDC1EE50}" destId="{1E34E991-245F-489E-9566-8FA5BEF5A673}" srcOrd="3" destOrd="0" presId="urn:microsoft.com/office/officeart/2018/2/layout/IconLabelList"/>
    <dgm:cxn modelId="{520B1AD7-07BB-4C6B-AEE1-64116AABA67B}" type="presParOf" srcId="{3C0159A9-442D-4664-9FED-250ABDC1EE50}" destId="{724C9B1B-9C72-4BEA-81C1-BB47E2B80289}" srcOrd="4" destOrd="0" presId="urn:microsoft.com/office/officeart/2018/2/layout/IconLabelList"/>
    <dgm:cxn modelId="{EE7BA606-D054-4910-9634-F16FAD1835AA}" type="presParOf" srcId="{724C9B1B-9C72-4BEA-81C1-BB47E2B80289}" destId="{6438FA8F-25CA-48EF-8ED3-B10E623767F7}" srcOrd="0" destOrd="0" presId="urn:microsoft.com/office/officeart/2018/2/layout/IconLabelList"/>
    <dgm:cxn modelId="{EE3C3157-2017-4BAB-AC25-804CCA5D0673}" type="presParOf" srcId="{724C9B1B-9C72-4BEA-81C1-BB47E2B80289}" destId="{DE48B2CB-66C9-40FC-8790-2F38BB3B6FD0}" srcOrd="1" destOrd="0" presId="urn:microsoft.com/office/officeart/2018/2/layout/IconLabelList"/>
    <dgm:cxn modelId="{0AF07C5C-FFAE-4DD7-8ACB-498F710C4FCE}" type="presParOf" srcId="{724C9B1B-9C72-4BEA-81C1-BB47E2B80289}" destId="{091B1423-76A1-4323-8F0D-48AF6A892A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204FD-5E6F-4C5E-A1B9-D4928E39000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82AC45-E679-4939-81E8-3F3C492191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Multi Users System.</a:t>
          </a:r>
          <a:endParaRPr lang="en-US"/>
        </a:p>
      </dgm:t>
    </dgm:pt>
    <dgm:pt modelId="{C43F5068-6DC9-4E6B-B519-5F821AAD45D8}" type="parTrans" cxnId="{2FE3E994-C947-4A4C-86E9-DA00BDA38A41}">
      <dgm:prSet/>
      <dgm:spPr/>
      <dgm:t>
        <a:bodyPr/>
        <a:lstStyle/>
        <a:p>
          <a:endParaRPr lang="en-US"/>
        </a:p>
      </dgm:t>
    </dgm:pt>
    <dgm:pt modelId="{EEB3C7CD-9D29-49DE-BCD3-D9D2DD2438DC}" type="sibTrans" cxnId="{2FE3E994-C947-4A4C-86E9-DA00BDA38A41}">
      <dgm:prSet/>
      <dgm:spPr/>
      <dgm:t>
        <a:bodyPr/>
        <a:lstStyle/>
        <a:p>
          <a:endParaRPr lang="en-US"/>
        </a:p>
      </dgm:t>
    </dgm:pt>
    <dgm:pt modelId="{397FB736-A967-4F53-ACAC-FFD34D9BF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Statistics and Summary of Information.</a:t>
          </a:r>
          <a:endParaRPr lang="en-US"/>
        </a:p>
      </dgm:t>
    </dgm:pt>
    <dgm:pt modelId="{09940D0E-B658-4969-8F86-C83B305EE8F7}" type="parTrans" cxnId="{E4C35B09-6FD9-463A-869F-E58A15EDC54B}">
      <dgm:prSet/>
      <dgm:spPr/>
      <dgm:t>
        <a:bodyPr/>
        <a:lstStyle/>
        <a:p>
          <a:endParaRPr lang="en-US"/>
        </a:p>
      </dgm:t>
    </dgm:pt>
    <dgm:pt modelId="{F4DDE5A1-CDF8-40A7-9482-BC3E708A77EA}" type="sibTrans" cxnId="{E4C35B09-6FD9-463A-869F-E58A15EDC54B}">
      <dgm:prSet/>
      <dgm:spPr/>
      <dgm:t>
        <a:bodyPr/>
        <a:lstStyle/>
        <a:p>
          <a:endParaRPr lang="en-US"/>
        </a:p>
      </dgm:t>
    </dgm:pt>
    <dgm:pt modelId="{40164844-53A5-4874-8551-BB605A1EA6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Loyalty Points.</a:t>
          </a:r>
          <a:endParaRPr lang="en-US"/>
        </a:p>
      </dgm:t>
    </dgm:pt>
    <dgm:pt modelId="{37FE7235-A820-4405-BD64-FA349065E6F7}" type="parTrans" cxnId="{C8BC7DE3-B842-43D0-B59E-B3E13A5C6176}">
      <dgm:prSet/>
      <dgm:spPr/>
      <dgm:t>
        <a:bodyPr/>
        <a:lstStyle/>
        <a:p>
          <a:endParaRPr lang="en-US"/>
        </a:p>
      </dgm:t>
    </dgm:pt>
    <dgm:pt modelId="{0A41BA33-74DA-45F1-BE93-B01311BDA136}" type="sibTrans" cxnId="{C8BC7DE3-B842-43D0-B59E-B3E13A5C6176}">
      <dgm:prSet/>
      <dgm:spPr/>
      <dgm:t>
        <a:bodyPr/>
        <a:lstStyle/>
        <a:p>
          <a:endParaRPr lang="en-US"/>
        </a:p>
      </dgm:t>
    </dgm:pt>
    <dgm:pt modelId="{04C75A20-57B7-4C60-9145-8253C8B8D0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Trips Controlling and Tracking</a:t>
          </a:r>
          <a:endParaRPr lang="en-US"/>
        </a:p>
      </dgm:t>
    </dgm:pt>
    <dgm:pt modelId="{E6C0E57B-1AC9-43A8-B434-3272A4835CDF}" type="parTrans" cxnId="{4BD4DEDF-3A07-4EE9-9EF2-6799D330DD44}">
      <dgm:prSet/>
      <dgm:spPr/>
      <dgm:t>
        <a:bodyPr/>
        <a:lstStyle/>
        <a:p>
          <a:endParaRPr lang="en-US"/>
        </a:p>
      </dgm:t>
    </dgm:pt>
    <dgm:pt modelId="{D6DA945E-6843-4A02-820F-FD475344EF05}" type="sibTrans" cxnId="{4BD4DEDF-3A07-4EE9-9EF2-6799D330DD44}">
      <dgm:prSet/>
      <dgm:spPr/>
      <dgm:t>
        <a:bodyPr/>
        <a:lstStyle/>
        <a:p>
          <a:endParaRPr lang="en-US"/>
        </a:p>
      </dgm:t>
    </dgm:pt>
    <dgm:pt modelId="{FCF5E28C-9607-47E5-B2FA-5B529579B57B}" type="pres">
      <dgm:prSet presAssocID="{6D9204FD-5E6F-4C5E-A1B9-D4928E390003}" presName="root" presStyleCnt="0">
        <dgm:presLayoutVars>
          <dgm:dir/>
          <dgm:resizeHandles val="exact"/>
        </dgm:presLayoutVars>
      </dgm:prSet>
      <dgm:spPr/>
    </dgm:pt>
    <dgm:pt modelId="{F48D1524-E022-4BB4-B8AE-7AF509418356}" type="pres">
      <dgm:prSet presAssocID="{2382AC45-E679-4939-81E8-3F3C4921918B}" presName="compNode" presStyleCnt="0"/>
      <dgm:spPr/>
    </dgm:pt>
    <dgm:pt modelId="{D3AAA500-138C-4563-8D28-65F16A9C0B94}" type="pres">
      <dgm:prSet presAssocID="{2382AC45-E679-4939-81E8-3F3C4921918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7196C96-98CC-440C-9E2C-A3F71FD73B97}" type="pres">
      <dgm:prSet presAssocID="{2382AC45-E679-4939-81E8-3F3C49219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C8A0EF0-B75F-4B31-B4D0-AFA3A98EC107}" type="pres">
      <dgm:prSet presAssocID="{2382AC45-E679-4939-81E8-3F3C4921918B}" presName="spaceRect" presStyleCnt="0"/>
      <dgm:spPr/>
    </dgm:pt>
    <dgm:pt modelId="{4958C89C-5151-403A-BF00-321D517BF03A}" type="pres">
      <dgm:prSet presAssocID="{2382AC45-E679-4939-81E8-3F3C4921918B}" presName="textRect" presStyleLbl="revTx" presStyleIdx="0" presStyleCnt="4">
        <dgm:presLayoutVars>
          <dgm:chMax val="1"/>
          <dgm:chPref val="1"/>
        </dgm:presLayoutVars>
      </dgm:prSet>
      <dgm:spPr/>
    </dgm:pt>
    <dgm:pt modelId="{D8C0309C-59A2-418F-8B89-2404D80D96B4}" type="pres">
      <dgm:prSet presAssocID="{EEB3C7CD-9D29-49DE-BCD3-D9D2DD2438DC}" presName="sibTrans" presStyleCnt="0"/>
      <dgm:spPr/>
    </dgm:pt>
    <dgm:pt modelId="{2973A986-6914-4160-A13E-0FFA84CBB9EA}" type="pres">
      <dgm:prSet presAssocID="{397FB736-A967-4F53-ACAC-FFD34D9BF36D}" presName="compNode" presStyleCnt="0"/>
      <dgm:spPr/>
    </dgm:pt>
    <dgm:pt modelId="{79BFF45A-0A8C-44E3-9147-107A8830E825}" type="pres">
      <dgm:prSet presAssocID="{397FB736-A967-4F53-ACAC-FFD34D9BF36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F2ED864-0988-48DB-B0C4-40A3E621D913}" type="pres">
      <dgm:prSet presAssocID="{397FB736-A967-4F53-ACAC-FFD34D9BF3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B18550-FF69-4139-96B8-C48739B9B5A1}" type="pres">
      <dgm:prSet presAssocID="{397FB736-A967-4F53-ACAC-FFD34D9BF36D}" presName="spaceRect" presStyleCnt="0"/>
      <dgm:spPr/>
    </dgm:pt>
    <dgm:pt modelId="{473BCBB2-FFBD-4034-8D7C-25AB1AEA7D07}" type="pres">
      <dgm:prSet presAssocID="{397FB736-A967-4F53-ACAC-FFD34D9BF36D}" presName="textRect" presStyleLbl="revTx" presStyleIdx="1" presStyleCnt="4">
        <dgm:presLayoutVars>
          <dgm:chMax val="1"/>
          <dgm:chPref val="1"/>
        </dgm:presLayoutVars>
      </dgm:prSet>
      <dgm:spPr/>
    </dgm:pt>
    <dgm:pt modelId="{6FC30F85-E085-4C4F-8F4D-173443A235A7}" type="pres">
      <dgm:prSet presAssocID="{F4DDE5A1-CDF8-40A7-9482-BC3E708A77EA}" presName="sibTrans" presStyleCnt="0"/>
      <dgm:spPr/>
    </dgm:pt>
    <dgm:pt modelId="{366DADE5-91AF-4C2B-852C-CE5377F550BF}" type="pres">
      <dgm:prSet presAssocID="{40164844-53A5-4874-8551-BB605A1EA65D}" presName="compNode" presStyleCnt="0"/>
      <dgm:spPr/>
    </dgm:pt>
    <dgm:pt modelId="{A80AEE35-D30F-4BB3-BDDD-FAE9968258B7}" type="pres">
      <dgm:prSet presAssocID="{40164844-53A5-4874-8551-BB605A1EA65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65361F-54F0-43D9-AAAA-9903B0B60BA5}" type="pres">
      <dgm:prSet presAssocID="{40164844-53A5-4874-8551-BB605A1EA6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4B44921-FB96-41A7-B87C-B38F0A577CC6}" type="pres">
      <dgm:prSet presAssocID="{40164844-53A5-4874-8551-BB605A1EA65D}" presName="spaceRect" presStyleCnt="0"/>
      <dgm:spPr/>
    </dgm:pt>
    <dgm:pt modelId="{61802145-542D-46C8-8BDB-FDDC7928BAEA}" type="pres">
      <dgm:prSet presAssocID="{40164844-53A5-4874-8551-BB605A1EA65D}" presName="textRect" presStyleLbl="revTx" presStyleIdx="2" presStyleCnt="4">
        <dgm:presLayoutVars>
          <dgm:chMax val="1"/>
          <dgm:chPref val="1"/>
        </dgm:presLayoutVars>
      </dgm:prSet>
      <dgm:spPr/>
    </dgm:pt>
    <dgm:pt modelId="{8A7653EC-EB3C-434B-800C-59E226E31CDB}" type="pres">
      <dgm:prSet presAssocID="{0A41BA33-74DA-45F1-BE93-B01311BDA136}" presName="sibTrans" presStyleCnt="0"/>
      <dgm:spPr/>
    </dgm:pt>
    <dgm:pt modelId="{68CE7331-879C-4955-BE77-9940871E8A5F}" type="pres">
      <dgm:prSet presAssocID="{04C75A20-57B7-4C60-9145-8253C8B8D00B}" presName="compNode" presStyleCnt="0"/>
      <dgm:spPr/>
    </dgm:pt>
    <dgm:pt modelId="{44B460EC-6397-4361-A259-54F14C29A5B5}" type="pres">
      <dgm:prSet presAssocID="{04C75A20-57B7-4C60-9145-8253C8B8D00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41DFD6-CA7C-4879-B5C4-75231141CD60}" type="pres">
      <dgm:prSet presAssocID="{04C75A20-57B7-4C60-9145-8253C8B8D0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BD93E1D-2825-4C0B-8669-1B4A57C38C67}" type="pres">
      <dgm:prSet presAssocID="{04C75A20-57B7-4C60-9145-8253C8B8D00B}" presName="spaceRect" presStyleCnt="0"/>
      <dgm:spPr/>
    </dgm:pt>
    <dgm:pt modelId="{56EFAACE-37DE-4880-8E4B-B99B9DAC108D}" type="pres">
      <dgm:prSet presAssocID="{04C75A20-57B7-4C60-9145-8253C8B8D0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C35B09-6FD9-463A-869F-E58A15EDC54B}" srcId="{6D9204FD-5E6F-4C5E-A1B9-D4928E390003}" destId="{397FB736-A967-4F53-ACAC-FFD34D9BF36D}" srcOrd="1" destOrd="0" parTransId="{09940D0E-B658-4969-8F86-C83B305EE8F7}" sibTransId="{F4DDE5A1-CDF8-40A7-9482-BC3E708A77EA}"/>
    <dgm:cxn modelId="{5BEB497C-CE08-433B-8C3B-D91923B43C37}" type="presOf" srcId="{6D9204FD-5E6F-4C5E-A1B9-D4928E390003}" destId="{FCF5E28C-9607-47E5-B2FA-5B529579B57B}" srcOrd="0" destOrd="0" presId="urn:microsoft.com/office/officeart/2018/5/layout/IconLeafLabelList"/>
    <dgm:cxn modelId="{2FE3E994-C947-4A4C-86E9-DA00BDA38A41}" srcId="{6D9204FD-5E6F-4C5E-A1B9-D4928E390003}" destId="{2382AC45-E679-4939-81E8-3F3C4921918B}" srcOrd="0" destOrd="0" parTransId="{C43F5068-6DC9-4E6B-B519-5F821AAD45D8}" sibTransId="{EEB3C7CD-9D29-49DE-BCD3-D9D2DD2438DC}"/>
    <dgm:cxn modelId="{E2934BB6-9052-437D-B4F1-5679F6B5D562}" type="presOf" srcId="{397FB736-A967-4F53-ACAC-FFD34D9BF36D}" destId="{473BCBB2-FFBD-4034-8D7C-25AB1AEA7D07}" srcOrd="0" destOrd="0" presId="urn:microsoft.com/office/officeart/2018/5/layout/IconLeafLabelList"/>
    <dgm:cxn modelId="{7F9BA4BC-0ABF-4733-AF01-DE76D0361B54}" type="presOf" srcId="{2382AC45-E679-4939-81E8-3F3C4921918B}" destId="{4958C89C-5151-403A-BF00-321D517BF03A}" srcOrd="0" destOrd="0" presId="urn:microsoft.com/office/officeart/2018/5/layout/IconLeafLabelList"/>
    <dgm:cxn modelId="{6DB56ACA-A5F9-478D-B715-68C64B50A317}" type="presOf" srcId="{40164844-53A5-4874-8551-BB605A1EA65D}" destId="{61802145-542D-46C8-8BDB-FDDC7928BAEA}" srcOrd="0" destOrd="0" presId="urn:microsoft.com/office/officeart/2018/5/layout/IconLeafLabelList"/>
    <dgm:cxn modelId="{4BD4DEDF-3A07-4EE9-9EF2-6799D330DD44}" srcId="{6D9204FD-5E6F-4C5E-A1B9-D4928E390003}" destId="{04C75A20-57B7-4C60-9145-8253C8B8D00B}" srcOrd="3" destOrd="0" parTransId="{E6C0E57B-1AC9-43A8-B434-3272A4835CDF}" sibTransId="{D6DA945E-6843-4A02-820F-FD475344EF05}"/>
    <dgm:cxn modelId="{C8BC7DE3-B842-43D0-B59E-B3E13A5C6176}" srcId="{6D9204FD-5E6F-4C5E-A1B9-D4928E390003}" destId="{40164844-53A5-4874-8551-BB605A1EA65D}" srcOrd="2" destOrd="0" parTransId="{37FE7235-A820-4405-BD64-FA349065E6F7}" sibTransId="{0A41BA33-74DA-45F1-BE93-B01311BDA136}"/>
    <dgm:cxn modelId="{910DE7FE-DFCE-4696-9D12-3D109A63A699}" type="presOf" srcId="{04C75A20-57B7-4C60-9145-8253C8B8D00B}" destId="{56EFAACE-37DE-4880-8E4B-B99B9DAC108D}" srcOrd="0" destOrd="0" presId="urn:microsoft.com/office/officeart/2018/5/layout/IconLeafLabelList"/>
    <dgm:cxn modelId="{3E982DED-9458-4E8D-8C92-E0ACADF5EBE7}" type="presParOf" srcId="{FCF5E28C-9607-47E5-B2FA-5B529579B57B}" destId="{F48D1524-E022-4BB4-B8AE-7AF509418356}" srcOrd="0" destOrd="0" presId="urn:microsoft.com/office/officeart/2018/5/layout/IconLeafLabelList"/>
    <dgm:cxn modelId="{22222826-6F22-498C-9767-3EA24B3D0AA4}" type="presParOf" srcId="{F48D1524-E022-4BB4-B8AE-7AF509418356}" destId="{D3AAA500-138C-4563-8D28-65F16A9C0B94}" srcOrd="0" destOrd="0" presId="urn:microsoft.com/office/officeart/2018/5/layout/IconLeafLabelList"/>
    <dgm:cxn modelId="{E4DA23CD-04C3-4BBB-8825-E80D404044EB}" type="presParOf" srcId="{F48D1524-E022-4BB4-B8AE-7AF509418356}" destId="{B7196C96-98CC-440C-9E2C-A3F71FD73B97}" srcOrd="1" destOrd="0" presId="urn:microsoft.com/office/officeart/2018/5/layout/IconLeafLabelList"/>
    <dgm:cxn modelId="{94A45691-2AA3-4830-8C34-76B89E14D5A4}" type="presParOf" srcId="{F48D1524-E022-4BB4-B8AE-7AF509418356}" destId="{CC8A0EF0-B75F-4B31-B4D0-AFA3A98EC107}" srcOrd="2" destOrd="0" presId="urn:microsoft.com/office/officeart/2018/5/layout/IconLeafLabelList"/>
    <dgm:cxn modelId="{CD42B71D-95D7-43C6-9A3F-F89DFBA46164}" type="presParOf" srcId="{F48D1524-E022-4BB4-B8AE-7AF509418356}" destId="{4958C89C-5151-403A-BF00-321D517BF03A}" srcOrd="3" destOrd="0" presId="urn:microsoft.com/office/officeart/2018/5/layout/IconLeafLabelList"/>
    <dgm:cxn modelId="{54D37C0D-0131-4BD5-8E38-B1BE17F4255E}" type="presParOf" srcId="{FCF5E28C-9607-47E5-B2FA-5B529579B57B}" destId="{D8C0309C-59A2-418F-8B89-2404D80D96B4}" srcOrd="1" destOrd="0" presId="urn:microsoft.com/office/officeart/2018/5/layout/IconLeafLabelList"/>
    <dgm:cxn modelId="{4001F7CD-7822-4B32-B861-B58BE84B4031}" type="presParOf" srcId="{FCF5E28C-9607-47E5-B2FA-5B529579B57B}" destId="{2973A986-6914-4160-A13E-0FFA84CBB9EA}" srcOrd="2" destOrd="0" presId="urn:microsoft.com/office/officeart/2018/5/layout/IconLeafLabelList"/>
    <dgm:cxn modelId="{EC21CCF1-6AFB-4920-AF1F-A483132AE4D9}" type="presParOf" srcId="{2973A986-6914-4160-A13E-0FFA84CBB9EA}" destId="{79BFF45A-0A8C-44E3-9147-107A8830E825}" srcOrd="0" destOrd="0" presId="urn:microsoft.com/office/officeart/2018/5/layout/IconLeafLabelList"/>
    <dgm:cxn modelId="{CC4EA9FE-9092-4252-853B-BC24F366ACBB}" type="presParOf" srcId="{2973A986-6914-4160-A13E-0FFA84CBB9EA}" destId="{0F2ED864-0988-48DB-B0C4-40A3E621D913}" srcOrd="1" destOrd="0" presId="urn:microsoft.com/office/officeart/2018/5/layout/IconLeafLabelList"/>
    <dgm:cxn modelId="{D1F66347-4636-4567-9B52-D4BB57B72169}" type="presParOf" srcId="{2973A986-6914-4160-A13E-0FFA84CBB9EA}" destId="{24B18550-FF69-4139-96B8-C48739B9B5A1}" srcOrd="2" destOrd="0" presId="urn:microsoft.com/office/officeart/2018/5/layout/IconLeafLabelList"/>
    <dgm:cxn modelId="{8EB39ECA-DA6E-43FB-832F-12B818577E07}" type="presParOf" srcId="{2973A986-6914-4160-A13E-0FFA84CBB9EA}" destId="{473BCBB2-FFBD-4034-8D7C-25AB1AEA7D07}" srcOrd="3" destOrd="0" presId="urn:microsoft.com/office/officeart/2018/5/layout/IconLeafLabelList"/>
    <dgm:cxn modelId="{118C5063-D76D-4A8F-8CA7-3816B1D07FFD}" type="presParOf" srcId="{FCF5E28C-9607-47E5-B2FA-5B529579B57B}" destId="{6FC30F85-E085-4C4F-8F4D-173443A235A7}" srcOrd="3" destOrd="0" presId="urn:microsoft.com/office/officeart/2018/5/layout/IconLeafLabelList"/>
    <dgm:cxn modelId="{9D8572BA-8AEE-436E-804D-E4671058F0A7}" type="presParOf" srcId="{FCF5E28C-9607-47E5-B2FA-5B529579B57B}" destId="{366DADE5-91AF-4C2B-852C-CE5377F550BF}" srcOrd="4" destOrd="0" presId="urn:microsoft.com/office/officeart/2018/5/layout/IconLeafLabelList"/>
    <dgm:cxn modelId="{5271575F-6589-4E2E-9FBB-DE4B8A8C2B5A}" type="presParOf" srcId="{366DADE5-91AF-4C2B-852C-CE5377F550BF}" destId="{A80AEE35-D30F-4BB3-BDDD-FAE9968258B7}" srcOrd="0" destOrd="0" presId="urn:microsoft.com/office/officeart/2018/5/layout/IconLeafLabelList"/>
    <dgm:cxn modelId="{C4D7E884-810E-4BA7-9ACE-243587326E33}" type="presParOf" srcId="{366DADE5-91AF-4C2B-852C-CE5377F550BF}" destId="{9665361F-54F0-43D9-AAAA-9903B0B60BA5}" srcOrd="1" destOrd="0" presId="urn:microsoft.com/office/officeart/2018/5/layout/IconLeafLabelList"/>
    <dgm:cxn modelId="{6C89F96D-16F4-4CF1-9207-9B0A47246AB3}" type="presParOf" srcId="{366DADE5-91AF-4C2B-852C-CE5377F550BF}" destId="{54B44921-FB96-41A7-B87C-B38F0A577CC6}" srcOrd="2" destOrd="0" presId="urn:microsoft.com/office/officeart/2018/5/layout/IconLeafLabelList"/>
    <dgm:cxn modelId="{1723888B-EC4C-4BC8-B123-8B08363E41D7}" type="presParOf" srcId="{366DADE5-91AF-4C2B-852C-CE5377F550BF}" destId="{61802145-542D-46C8-8BDB-FDDC7928BAEA}" srcOrd="3" destOrd="0" presId="urn:microsoft.com/office/officeart/2018/5/layout/IconLeafLabelList"/>
    <dgm:cxn modelId="{2E1740CB-8FA8-4352-8D56-F6E0427724B0}" type="presParOf" srcId="{FCF5E28C-9607-47E5-B2FA-5B529579B57B}" destId="{8A7653EC-EB3C-434B-800C-59E226E31CDB}" srcOrd="5" destOrd="0" presId="urn:microsoft.com/office/officeart/2018/5/layout/IconLeafLabelList"/>
    <dgm:cxn modelId="{D3038F03-47D2-4861-909A-2115B119F4FA}" type="presParOf" srcId="{FCF5E28C-9607-47E5-B2FA-5B529579B57B}" destId="{68CE7331-879C-4955-BE77-9940871E8A5F}" srcOrd="6" destOrd="0" presId="urn:microsoft.com/office/officeart/2018/5/layout/IconLeafLabelList"/>
    <dgm:cxn modelId="{5C70DCEA-1F12-46E5-80C5-C17AAD90DD37}" type="presParOf" srcId="{68CE7331-879C-4955-BE77-9940871E8A5F}" destId="{44B460EC-6397-4361-A259-54F14C29A5B5}" srcOrd="0" destOrd="0" presId="urn:microsoft.com/office/officeart/2018/5/layout/IconLeafLabelList"/>
    <dgm:cxn modelId="{2E2C668C-5463-41C6-A5EF-710964508FCC}" type="presParOf" srcId="{68CE7331-879C-4955-BE77-9940871E8A5F}" destId="{8141DFD6-CA7C-4879-B5C4-75231141CD60}" srcOrd="1" destOrd="0" presId="urn:microsoft.com/office/officeart/2018/5/layout/IconLeafLabelList"/>
    <dgm:cxn modelId="{2DC5088D-6A63-4F7D-8E9B-529B7767A896}" type="presParOf" srcId="{68CE7331-879C-4955-BE77-9940871E8A5F}" destId="{4BD93E1D-2825-4C0B-8669-1B4A57C38C67}" srcOrd="2" destOrd="0" presId="urn:microsoft.com/office/officeart/2018/5/layout/IconLeafLabelList"/>
    <dgm:cxn modelId="{68CBBFC8-DEDD-4F5B-8074-DD364F7ECE2B}" type="presParOf" srcId="{68CE7331-879C-4955-BE77-9940871E8A5F}" destId="{56EFAACE-37DE-4880-8E4B-B99B9DAC10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355C0-690C-4262-BCD0-AB2708CCB169}">
      <dsp:nvSpPr>
        <dsp:cNvPr id="0" name=""/>
        <dsp:cNvSpPr/>
      </dsp:nvSpPr>
      <dsp:spPr>
        <a:xfrm>
          <a:off x="1088831" y="2928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5030D-B16C-4514-99FD-FF8BD43E0350}">
      <dsp:nvSpPr>
        <dsp:cNvPr id="0" name=""/>
        <dsp:cNvSpPr/>
      </dsp:nvSpPr>
      <dsp:spPr>
        <a:xfrm>
          <a:off x="593831" y="13820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increasing use of public transportation</a:t>
          </a:r>
          <a:endParaRPr lang="en-US" sz="1100" kern="1200"/>
        </a:p>
      </dsp:txBody>
      <dsp:txXfrm>
        <a:off x="593831" y="1382065"/>
        <a:ext cx="1800000" cy="720000"/>
      </dsp:txXfrm>
    </dsp:sp>
    <dsp:sp modelId="{60B914DF-ABE1-4EC7-9F7C-56C287181937}">
      <dsp:nvSpPr>
        <dsp:cNvPr id="0" name=""/>
        <dsp:cNvSpPr/>
      </dsp:nvSpPr>
      <dsp:spPr>
        <a:xfrm>
          <a:off x="3203831" y="2928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CE99E-00F4-46F0-876E-A1D0ECA06354}">
      <dsp:nvSpPr>
        <dsp:cNvPr id="0" name=""/>
        <dsp:cNvSpPr/>
      </dsp:nvSpPr>
      <dsp:spPr>
        <a:xfrm>
          <a:off x="2708831" y="13820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Railway management systems are weak and fail to keep pace with technological advancements.</a:t>
          </a:r>
          <a:endParaRPr lang="en-US" sz="1100" kern="1200"/>
        </a:p>
      </dsp:txBody>
      <dsp:txXfrm>
        <a:off x="2708831" y="1382065"/>
        <a:ext cx="1800000" cy="720000"/>
      </dsp:txXfrm>
    </dsp:sp>
    <dsp:sp modelId="{6438FA8F-25CA-48EF-8ED3-B10E623767F7}">
      <dsp:nvSpPr>
        <dsp:cNvPr id="0" name=""/>
        <dsp:cNvSpPr/>
      </dsp:nvSpPr>
      <dsp:spPr>
        <a:xfrm>
          <a:off x="2146331" y="255206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B1423-76A1-4323-8F0D-48AF6A892A8A}">
      <dsp:nvSpPr>
        <dsp:cNvPr id="0" name=""/>
        <dsp:cNvSpPr/>
      </dsp:nvSpPr>
      <dsp:spPr>
        <a:xfrm>
          <a:off x="1651331" y="36413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confusion faced by users when using railway systems.</a:t>
          </a:r>
          <a:endParaRPr lang="en-US" sz="1100" kern="1200"/>
        </a:p>
      </dsp:txBody>
      <dsp:txXfrm>
        <a:off x="1651331" y="364131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AA500-138C-4563-8D28-65F16A9C0B94}">
      <dsp:nvSpPr>
        <dsp:cNvPr id="0" name=""/>
        <dsp:cNvSpPr/>
      </dsp:nvSpPr>
      <dsp:spPr>
        <a:xfrm>
          <a:off x="461983" y="695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96C96-98CC-440C-9E2C-A3F71FD73B97}">
      <dsp:nvSpPr>
        <dsp:cNvPr id="0" name=""/>
        <dsp:cNvSpPr/>
      </dsp:nvSpPr>
      <dsp:spPr>
        <a:xfrm>
          <a:off x="695983" y="24095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8C89C-5151-403A-BF00-321D517BF03A}">
      <dsp:nvSpPr>
        <dsp:cNvPr id="0" name=""/>
        <dsp:cNvSpPr/>
      </dsp:nvSpPr>
      <dsp:spPr>
        <a:xfrm>
          <a:off x="110983" y="144695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Multi Users System.</a:t>
          </a:r>
          <a:endParaRPr lang="en-US" sz="1400" kern="1200"/>
        </a:p>
      </dsp:txBody>
      <dsp:txXfrm>
        <a:off x="110983" y="1446954"/>
        <a:ext cx="1800000" cy="720000"/>
      </dsp:txXfrm>
    </dsp:sp>
    <dsp:sp modelId="{79BFF45A-0A8C-44E3-9147-107A8830E825}">
      <dsp:nvSpPr>
        <dsp:cNvPr id="0" name=""/>
        <dsp:cNvSpPr/>
      </dsp:nvSpPr>
      <dsp:spPr>
        <a:xfrm>
          <a:off x="2576983" y="695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ED864-0988-48DB-B0C4-40A3E621D913}">
      <dsp:nvSpPr>
        <dsp:cNvPr id="0" name=""/>
        <dsp:cNvSpPr/>
      </dsp:nvSpPr>
      <dsp:spPr>
        <a:xfrm>
          <a:off x="2810983" y="24095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BCBB2-FFBD-4034-8D7C-25AB1AEA7D07}">
      <dsp:nvSpPr>
        <dsp:cNvPr id="0" name=""/>
        <dsp:cNvSpPr/>
      </dsp:nvSpPr>
      <dsp:spPr>
        <a:xfrm>
          <a:off x="2225983" y="144695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Statistics and Summary of Information.</a:t>
          </a:r>
          <a:endParaRPr lang="en-US" sz="1400" kern="1200"/>
        </a:p>
      </dsp:txBody>
      <dsp:txXfrm>
        <a:off x="2225983" y="1446954"/>
        <a:ext cx="1800000" cy="720000"/>
      </dsp:txXfrm>
    </dsp:sp>
    <dsp:sp modelId="{A80AEE35-D30F-4BB3-BDDD-FAE9968258B7}">
      <dsp:nvSpPr>
        <dsp:cNvPr id="0" name=""/>
        <dsp:cNvSpPr/>
      </dsp:nvSpPr>
      <dsp:spPr>
        <a:xfrm>
          <a:off x="461983" y="261695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5361F-54F0-43D9-AAAA-9903B0B60BA5}">
      <dsp:nvSpPr>
        <dsp:cNvPr id="0" name=""/>
        <dsp:cNvSpPr/>
      </dsp:nvSpPr>
      <dsp:spPr>
        <a:xfrm>
          <a:off x="695983" y="285095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2145-542D-46C8-8BDB-FDDC7928BAEA}">
      <dsp:nvSpPr>
        <dsp:cNvPr id="0" name=""/>
        <dsp:cNvSpPr/>
      </dsp:nvSpPr>
      <dsp:spPr>
        <a:xfrm>
          <a:off x="110983" y="405695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Loyalty Points.</a:t>
          </a:r>
          <a:endParaRPr lang="en-US" sz="1400" kern="1200"/>
        </a:p>
      </dsp:txBody>
      <dsp:txXfrm>
        <a:off x="110983" y="4056954"/>
        <a:ext cx="1800000" cy="720000"/>
      </dsp:txXfrm>
    </dsp:sp>
    <dsp:sp modelId="{44B460EC-6397-4361-A259-54F14C29A5B5}">
      <dsp:nvSpPr>
        <dsp:cNvPr id="0" name=""/>
        <dsp:cNvSpPr/>
      </dsp:nvSpPr>
      <dsp:spPr>
        <a:xfrm>
          <a:off x="2576983" y="261695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1DFD6-CA7C-4879-B5C4-75231141CD60}">
      <dsp:nvSpPr>
        <dsp:cNvPr id="0" name=""/>
        <dsp:cNvSpPr/>
      </dsp:nvSpPr>
      <dsp:spPr>
        <a:xfrm>
          <a:off x="2810983" y="285095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FAACE-37DE-4880-8E4B-B99B9DAC108D}">
      <dsp:nvSpPr>
        <dsp:cNvPr id="0" name=""/>
        <dsp:cNvSpPr/>
      </dsp:nvSpPr>
      <dsp:spPr>
        <a:xfrm>
          <a:off x="2225983" y="405695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Trips Controlling and Tracking</a:t>
          </a:r>
          <a:endParaRPr lang="en-US" sz="1400" kern="1200"/>
        </a:p>
      </dsp:txBody>
      <dsp:txXfrm>
        <a:off x="2225983" y="405695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9E32-5875-E361-8B86-C01C5A99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55" y="1393562"/>
            <a:ext cx="5946290" cy="13608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سِكَّة</a:t>
            </a:r>
            <a:br>
              <a:rPr lang="ar-SA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ar-SA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dirty="0"/>
              <a:t>Railways Management System</a:t>
            </a:r>
            <a:br>
              <a:rPr lang="en-US" sz="1400" dirty="0"/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824A4-AFC8-9C20-E786-683627B4B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55" y="4599326"/>
            <a:ext cx="3729867" cy="38401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Capstone-2</a:t>
            </a:r>
          </a:p>
          <a:p>
            <a:pPr>
              <a:lnSpc>
                <a:spcPct val="120000"/>
              </a:lnSpc>
            </a:pPr>
            <a:r>
              <a:rPr lang="en-US" dirty="0"/>
              <a:t>Abdulaziz Alharbi</a:t>
            </a:r>
          </a:p>
        </p:txBody>
      </p:sp>
      <p:pic>
        <p:nvPicPr>
          <p:cNvPr id="5" name="Picture 4" descr="A black background with white text and blue and purple logo&#10;&#10;Description automatically generated">
            <a:extLst>
              <a:ext uri="{FF2B5EF4-FFF2-40B4-BE49-F238E27FC236}">
                <a16:creationId xmlns:a16="http://schemas.microsoft.com/office/drawing/2014/main" id="{B50DDDD4-B807-1EB3-7D1E-5BDE8BAD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4023073"/>
            <a:ext cx="2817487" cy="12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0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22D8A-E25B-9780-3E55-2FA6341B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6087-A467-E667-4CB3-1B6C8BFE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The absence of a comprehensive and unified railway system amidst the growing use of public transportation in Saudi Arabia.</a:t>
            </a:r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7ED43181-20B1-5143-5391-0DBD0AC77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DC18-492B-B057-D87C-85500F43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GB"/>
              <a:t>Description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604FBB6-B8EA-C96F-9F70-E33FFE3D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065868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1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6FAD8C-4477-4218-99FA-5533B9262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6D74-115F-5825-C22E-46BE475C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4626033" cy="2514828"/>
          </a:xfrm>
        </p:spPr>
        <p:txBody>
          <a:bodyPr anchor="t">
            <a:normAutofit/>
          </a:bodyPr>
          <a:lstStyle/>
          <a:p>
            <a:r>
              <a:rPr lang="en-GB"/>
              <a:t>Solution</a:t>
            </a:r>
            <a:br>
              <a:rPr lang="en-GB"/>
            </a:br>
            <a:br>
              <a:rPr lang="en-GB"/>
            </a:br>
            <a:r>
              <a:rPr lang="en-US" kern="1200">
                <a:latin typeface="+mj-lt"/>
                <a:ea typeface="+mj-ea"/>
                <a:cs typeface="+mj-cs"/>
              </a:rPr>
              <a:t>سِكَّة</a:t>
            </a:r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10E0A2-CF15-5B1B-F574-FB045CAB0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245948"/>
              </p:ext>
            </p:extLst>
          </p:nvPr>
        </p:nvGraphicFramePr>
        <p:xfrm>
          <a:off x="6912033" y="1023910"/>
          <a:ext cx="4136967" cy="478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20839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سِكَّة  Railways Management System </vt:lpstr>
      <vt:lpstr>Problem</vt:lpstr>
      <vt:lpstr>Description</vt:lpstr>
      <vt:lpstr>Solution  سِكَّة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عبدالعزيز البشري الحربي ID 441102588</dc:creator>
  <cp:lastModifiedBy>عبدالعزيز البشري الحربي ID 441102588</cp:lastModifiedBy>
  <cp:revision>1</cp:revision>
  <dcterms:created xsi:type="dcterms:W3CDTF">2024-08-18T17:52:15Z</dcterms:created>
  <dcterms:modified xsi:type="dcterms:W3CDTF">2024-08-18T20:04:54Z</dcterms:modified>
</cp:coreProperties>
</file>