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dirty="0"/>
              <a:t>The chart provides a clear visual representation of the media type, highlighting total revenue for each media type. The highest total revenue is</a:t>
            </a:r>
            <a:r>
              <a:rPr lang="en-US" dirty="0"/>
              <a:t> approximately 2000</a:t>
            </a:r>
            <a:r>
              <a:rPr dirty="0"/>
              <a:t> for MPEG audio file.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>
                <a:solidFill>
                  <a:schemeClr val="bg1"/>
                </a:solidFill>
              </a:rPr>
              <a:t>What is the total revenue for each media type?</a:t>
            </a:r>
          </a:p>
        </p:txBody>
      </p:sp>
      <p:pic>
        <p:nvPicPr>
          <p:cNvPr id="57" name="Picture 56" descr="Screenshot 2025-05-04 185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dirty="0"/>
              <a:t>The chart provides a clear visual representation of the customer country, highlighting total revenue for each customer country. The highest total revenue is approximately 520 for USA.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>
                <a:solidFill>
                  <a:schemeClr val="bg1"/>
                </a:solidFill>
              </a:rPr>
              <a:t>What is the total revenue for each customer country?</a:t>
            </a:r>
          </a:p>
        </p:txBody>
      </p:sp>
      <p:pic>
        <p:nvPicPr>
          <p:cNvPr id="3" name="Picture 2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E092F446-65FB-365E-F325-31426DC8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4" y="1179273"/>
            <a:ext cx="4484331" cy="267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dirty="0"/>
              <a:t>The pie chart illustrates the share of total artist revenue by artist, with Iron Maiden holding the largest slice at 19% of overall revenue.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>
                <a:solidFill>
                  <a:schemeClr val="bg1"/>
                </a:solidFill>
              </a:rPr>
              <a:t>What is the total revenue for each artist?</a:t>
            </a:r>
          </a:p>
        </p:txBody>
      </p:sp>
      <p:pic>
        <p:nvPicPr>
          <p:cNvPr id="71" name="Picture 70" descr="Screenshot 2025-05-04 1857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dirty="0"/>
              <a:t>The chart provides a clear visual representation of the genre, highlighting tracks</a:t>
            </a:r>
            <a:r>
              <a:rPr lang="en-US" dirty="0"/>
              <a:t> </a:t>
            </a:r>
            <a:r>
              <a:rPr dirty="0"/>
              <a:t>sold for each genre. The highest tracks</a:t>
            </a:r>
            <a:r>
              <a:rPr lang="en-US" dirty="0"/>
              <a:t> </a:t>
            </a:r>
            <a:r>
              <a:rPr dirty="0"/>
              <a:t>sold is</a:t>
            </a:r>
            <a:r>
              <a:rPr lang="en-US" dirty="0"/>
              <a:t> approximately</a:t>
            </a:r>
            <a:r>
              <a:rPr dirty="0"/>
              <a:t> 83</a:t>
            </a:r>
            <a:r>
              <a:rPr lang="en-US" dirty="0"/>
              <a:t>0</a:t>
            </a:r>
            <a:r>
              <a:rPr dirty="0"/>
              <a:t> for Rock.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dirty="0">
                <a:solidFill>
                  <a:schemeClr val="bg1"/>
                </a:solidFill>
              </a:rPr>
              <a:t>What are the top 1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dirty="0">
                <a:solidFill>
                  <a:schemeClr val="bg1"/>
                </a:solidFill>
              </a:rPr>
              <a:t> genres by total tracks sold?</a:t>
            </a:r>
          </a:p>
        </p:txBody>
      </p:sp>
      <p:pic>
        <p:nvPicPr>
          <p:cNvPr id="4" name="Picture 3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49A58CC2-3A9B-638C-7DF5-941652B0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2" y="1557495"/>
            <a:ext cx="4438555" cy="2501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159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What is the total revenue for each media type?</vt:lpstr>
      <vt:lpstr>What is the total revenue for each customer country?</vt:lpstr>
      <vt:lpstr>What is the total revenue for each artist?</vt:lpstr>
      <vt:lpstr>What are the top 12 genres by total tracks sold?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عبد العزيز القفاري</dc:creator>
  <cp:lastModifiedBy>عبد العزيز القفاري</cp:lastModifiedBy>
  <cp:revision>5</cp:revision>
  <dcterms:modified xsi:type="dcterms:W3CDTF">2025-05-04T22:53:02Z</dcterms:modified>
</cp:coreProperties>
</file>