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notesSlides/notesSlide1.xml" ContentType="application/vnd.openxmlformats-officedocument.presentationml.notesSlide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61" r:id="rId3"/>
    <p:sldId id="257" r:id="rId4"/>
    <p:sldId id="258" r:id="rId5"/>
    <p:sldId id="263" r:id="rId6"/>
    <p:sldId id="260" r:id="rId7"/>
    <p:sldId id="262" r:id="rId8"/>
    <p:sldId id="259" r:id="rId9"/>
    <p:sldId id="264" r:id="rId10"/>
    <p:sldId id="26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380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30T04:59:13.819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3270 28,'-344'-1,"-368"3,511 5,-88 1,15-16,-35 0,295 8,-132 6,129-4,-1 1,1 1,0 1,0 0,0 1,-19 9,-90 58,71-40,-76 34,118-62,8-3,0-1,0 2,0-1,0 1,0-1,-5 5,9-6,0 0,1 0,-1 0,0 0,1-1,-1 1,1 0,-1 0,1 0,-1 0,1 0,0 0,0 0,-1 0,1 1,0-1,0 0,0 0,0 0,0 0,0 0,0 0,1 0,-1 0,0 0,1 0,-1 0,0 0,1 0,-1 0,1 0,0 0,-1 0,1 0,0-1,-1 1,2 1,5 6,1-1,-1 0,1 0,0-1,1 0,-1-1,13 7,75 29,-59-26,86 35,2-5,221 48,-37-42,1-14,326-3,-448-26,1 9,209 45,-106 6,-179-40,-92-20,-21-8,1 1,-1-1,1 0,-1 1,1-1,-1 0,0 1,1-1,-1 0,1 1,-1-1,0 1,0-1,1 1,-1-1,0 1,0-1,1 1,-1-1,0 1,0 0,-1 1,0 0,1-1,-1 1,-1-1,1 1,0-1,0 1,0-1,-1 0,1 1,-1-1,1 0,-1 0,0 0,1 0,-1 0,0-1,1 1,-4 0,-38 16,0-2,-1-2,-1-2,-48 5,74-13,-788 105,-32 5,586-61,226-41,293-66,-165 30,-32 8,37-8,-98 25,-8 2,-14 9,-32 11,-83 28,67-28,-696 273,726-283,-41 24,67-30,10-4,8-2,0 0,0-1,0-1,0 0,0-1,19-7,-5 3,525-174,-160 49,-341 115,92-24,-140 40,0 1,0-1,0 1,0-1,0 1,0 0,0 0,0 0,0 0,0 0,0 0,0 1,0-1,0 1,0-1,3 2,-5-2,0 1,1-1,-1 1,0-1,0 0,0 1,1-1,-1 1,0-1,0 1,0-1,0 1,0-1,0 1,0-1,0 1,0-1,0 1,0-1,0 1,0-1,0 1,-1 0,-10 20,-12 7,-1-1,-2-1,-49 40,67-60,-737 545,688-511,35-20,22-20,0 0,-1 0,1 1,0-1,0 0,0 0,0 1,0-1,-1 0,1 0,0 1,0-1,0 0,0 0,0 1,0-1,0 0,0 0,0 1,0-1,0 0,0 0,0 1,0-1,0 0,0 0,0 1,1-1,-1 0,0 1,14 2,6-5,-1-1,0-1,0-1,34-13,-43 14,270-112,-128 49,-82 42,-48 21,-22 4,0 0,1 0,-1 0,0 0,0 0,1 0,-1 0,0 0,1 0,-1 0,0 0,1 1,-1-1,0 0,0 0,1 0,-1 0,0 0,0 1,1-1,-1 0,0 0,0 0,1 1,-1-1,0 0,0 0,0 1,1-1,-2 2,1 0,-1 0,0 0,0 0,0 0,0-1,0 1,0 0,0-1,-1 1,1-1,0 1,-1-1,0 0,-1 2,-55 44,-1-3,-103 59,130-84,-572 313,556-307,35-15,13-10,0 0,0 1,0-1,0 0,0 0,0 0,0 0,0 0,0 0,0 0,-1 0,1 1,0-1,0 0,0 0,0 0,0 0,0 0,0 0,0 0,0 1,0-1,0 0,0 0,0 0,0 0,0 0,1 0,-1 0,0 0,0 1,0-1,0 0,0 0,0 0,0 0,0 0,0 0,0 0,0 0,0 0,1 0,-1 1,0-1,0 0,0 0,0 0,0 0,0 0,0 0,0 0,1 0,-1 0,0 0,0 0,5 0,-1 0,1-1,-1 1,1-1,-1 0,6-2,173-59,-90 29,184-66,445-141,-715 238,23-7,49-7,-68 18,-12 5,-19 10,-32 16,-56 28,19-12,-288 179,326-196,38-20,13-6,2-6,0 1,0-1,0 0,0 1,0-1,0 0,0 0,0-1,0 1,0 0,3-1,339-87,-217 51,-116 34,165-47,201-29,-346 78,-30 2,0-1,0 0,0 0,0 0,-1 0,1 1,0-1,0 0,0 1,0-1,0 1,-1-1,1 1,0-1,0 1,-1-1,2 2,-2-1,0-1,1 1,-1-1,0 1,0 0,0-1,0 1,0 0,0-1,0 1,0 0,0-1,0 1,0 0,0-1,0 1,0 0,-1-1,1 1,0-1,-1 1,1 0,-1 0,-21 24,-32 17,-2-2,-77 42,88-56,-66 41,-439 272,535-326,15-13,0 1,0-1,0 0,0 0,0 0,0 1,0-1,0 0,0 0,0 0,0 1,0-1,0 0,0 0,0 0,0 0,1 1,-1-1,0 0,0 0,0 0,0 0,0 0,0 1,1-1,-1 0,0 0,0 0,0 0,1 0,-1 0,0 0,0 0,0 0,0 0,1 0,-1 0,0 0,0 0,0 0,1 0,-1 0,0 0,0 0,1 0,42-5,32-11,0-4,112-45,136-83,175-127,-496 274,-1 0,1 0,0 0,-1 0,1 0,-1-1,0 1,1 0,-1-1,0 1,2-3,-3 4,0-1,-1 1,1 0,0-1,0 1,0 0,0 0,0-1,0 1,-1 0,1 0,0-1,0 1,0 0,-1 0,1 0,0-1,0 1,-1 0,1 0,0 0,0 0,-1-1,1 1,0 0,0 0,-1 0,1 0,0 0,-1 0,1 0,0 0,-1 0,1 0,0 0,0 0,-1 0,1 0,-1 0,-9 1,0 0,0 1,-13 3,-28 9,-84 36,-47 37,169-81,-597 338,585-328,-25 13,2 3,-45 39,91-70,0 0,0 1,0-1,1 1,-1-1,1 1,-1 0,1 0,-1-1,1 1,0 0,0 0,0 0,0 0,0 0,1 1,-1-1,0 3,1-4,0 0,1 0,-1-1,0 1,1 0,-1-1,1 1,-1 0,0-1,1 1,0 0,-1-1,1 1,-1-1,1 1,0-1,-1 1,1-1,1 1,27 8,12-4,0-1,72-3,89-17,-148 11,353-38,-395 42,22-2,-33 3,1 0,-1 0,0 0,1 0,-1 0,1 1,-1-1,0 0,1 1,-1-1,0 1,0-1,1 1,-1 0,0-1,0 1,1 1,-1-1,-1 0,0-1,0 1,0 0,1 0,-1-1,0 1,0 0,0 0,0-1,0 1,-1 0,1 0,0-1,0 1,0 0,-1 0,1-1,0 1,-1 0,1-1,0 1,-1 0,1-1,-1 1,1-1,-1 1,0 0,-14 17,-1-2,-1 1,-32 23,27-22,-142 114,-305 272,456-391,-3 3,-18 22,31-34,0-1,1 1,-1 0,1-1,0 1,0 0,1 1,-1-1,1 0,0 0,0 1,-1 6,2-9,0 0,0 0,1-1,-1 1,1 0,-1 0,1 0,-1-1,1 1,0 0,0-1,0 1,0-1,0 1,0-1,1 1,-1-1,0 0,1 0,-1 0,1 1,-1-1,1-1,-1 1,1 0,0 0,-1 0,5 0,2 1,0 0,0-1,1 0,-1 0,16-1,16-3,-1-2,-1-1,67-20,111-51,-208 73,268-108,148-55,-360 148,-63 19,1-1,0 1,0 0,-1-1,1 1,0 0,0 0,0 0,-1 0,1 1,0-1,0 0,-1 1,1-1,0 1,2 1,-3-1,-1 0,1-1,-1 1,1 0,-1 0,1 1,-1-1,0 0,0 0,1 0,-1 0,0 0,0 0,0 0,0 0,0 0,0 0,-1 1,1-1,0 0,0 0,-1 0,1 0,-1 0,1 0,-1 0,0 1,-10 18,-1 0,-1 0,-1-1,-30 31,38-43,-83 88,-174 146,-131 50,293-228,-15 11,106-64,10-9,0-1,0 0,0 0,0 0,0 0,0 1,0-1,0 0,0 0,0 0,0 0,1 1,-1-1,0 0,0 0,0 0,0 0,0 1,0-1,0 0,0 0,1 0,-1 0,0 0,0 0,0 0,0 1,0-1,1 0,-1 0,0 0,0 0,0 0,0 0,1 0,-1 0,0 0,0 0,27 0,44-8,84-21,70-29,-83 20,-126 34,-10 2,0 0,0 0,0 1,1 0,-1 0,0 0,0 1,13 1,-19-1,1 0,-1 0,0 0,1 0,-1 1,1-1,-1 0,0 0,1 0,-1 1,0-1,1 0,-1 0,0 1,0-1,1 0,-1 1,0-1,1 0,-1 1,0-1,0 0,0 1,0-1,1 0,-1 1,0-1,0 1,0-1,0 0,0 1,0-1,0 1,0-1,0 0,0 1,0-1,0 1,0-1,-1 0,1 1,0-1,0 1,0-1,0 0,-1 1,1-1,0 0,-1 1,-4 7,0-1,0 0,-1 0,1 0,-12 8,-41 34,53-45,-193 133,58-44,131-87,-34 28,40-32,0 1,1 0,-1 0,0 0,1 0,0 1,0-1,0 1,0-1,-1 6,2-7,1-1,0 1,-1-1,1 0,0 1,0-1,0 1,0-1,0 0,0 1,1-1,-1 1,0-1,1 0,-1 1,1-1,0 0,-1 1,1-1,0 0,0 0,-1 0,1 0,2 2,0 0,1-1,-1 0,0 0,1 0,0 0,-1-1,1 1,4 0,7 2,1-1,-1 0,1-1,-1-1,18-1,80-9,-75 5,285-48,-295 46,15 1,-43 4,1 1,-1 0,1 0,0 0,-1 0,1 0,-1 0,1 0,0 0,-1 0,1 0,-1 0,1 0,-1 0,1 0,0 1,-1-1,1 0,-1 0,1 1,-1-1,1 0,-1 1,1-1,-1 1,1-1,-1 1,0-1,1 1,-1-1,1 1,-1 1,-1 0,1-1,-1 0,1 1,-1-1,0 1,1-1,-1 1,0-1,0 0,0 0,0 0,-2 2,-46 47,-2-3,-62 44,58-48,27-20,-115 88,117-92,20-12,10-5,12-7,92-40,-78 31,0 0,1 3,1 0,46-9,-76 20,0 0,0-1,0 1,1 0,-1 0,0 0,0 1,0-1,0 0,0 1,0-1,0 1,3 1,-4-1,0 0,0-1,0 1,0 0,-1 0,1 0,0 0,-1 0,1 0,-1 0,1 0,-1 0,1 0,-1 0,0 0,0 1,1-1,-1 0,0 0,0 0,0 0,0 1,0-1,-1 0,1 0,-1 1,0 5,-1-1,0 1,0-1,-1 0,0 1,0-2,0 1,-6 7,-38 45,20-28,23-26,-106 124,108-127,1 1,-1-1,1 1,0-1,0 1,-1 0,1-1,0 1,0 0,1 0,-1 0,-1 3,2-5,0 0,0 1,0-1,0 1,1-1,-1 1,0-1,0 1,0-1,0 0,0 1,1-1,-1 1,0-1,1 0,-1 1,0-1,0 0,1 1,-1-1,0 0,1 1,18 5,14-3,0-1,0-2,56-7,-53 4,339-45,-332 41,-23 5,-29 5,-32 5,37-8,-1 1,1-1,-1 0,1 0,-1 0,1-1,-5 0,8 0,1 1,-1 0,1 0,-1 0,1-1,0 1,-1 0,1 0,-1-1,1 1,-1 0,1-1,0 1,-1-1,1 1,0 0,0-1,-1 1,1-1,0 1,0-1,0 1,-1-1,1 1,0-2,0 1,0-1,1 1,-1-1,0 1,1-1,-1 1,1-1,0 1,-1 0,1-1,0 1,0 0,1-2,37-40,-38 42,-1 1,0 0,0 0,1-1,-1 1,0 0,0 0,1-1,-1 1,0 0,0-1,0 1,0 0,0-1,0 1,1 0,-1-1,0 1,0 0,0-1,0 1,0 0,0-1,0 1,-1 0,1-1,0 1,0-1,0 1,0 0,0 0,0-1,-1 1,1 0,0-1,0 1,0 0,-1 0,1-1,0 1,0 0,-1 0,1-1,0 1,-1 0,1 0,0 0,-1 0,1-1,0 1,-1 0,1 0,-1 0,-21-4,20 4,-25-1,-1 2,-46 6,45-3,-1-2,-33-1,61-1,-1 0,0 0,0-1,0 1,0-1,1 0,-1 0,0 0,1 0,-1 0,1-1,-1 1,1-1,0 0,-1 1,1-1,-3-4,2 2,1 1,0-1,0 0,0 0,0 0,1 0,0 0,0 0,0 0,-1-8,2-4,0-1,0 0,2 1,6-31,37-133,-6 26,-37 144,0-1,-1 0,-1 1,0-1,0 0,-1 1,-1-1,-4-20,-5-3,-19-44,-6-15,27 56,1 0,2-1,-2-57,9-119,2 87,-2 82,2 0,10-44,25-86,-22 107,-11 40,0 0,-3-1,0 0,-3-32,-16-115,12 141,-66-323,68 348,-52-283,44 225,6 19,2 1,4-76,1 40,-2 61,-1 15,0 1,1-1,0 0,1 1,0-1,0 1,0-1,1 1,0 0,0-1,1 1,0 0,6-9,7-5,39-39,-21 25,-33 34,0 0,0 0,0 0,0 0,0 1,0-1,0 0,0 0,0 1,1-1,-1 1,0-1,0 1,1-1,-1 1,0 0,1 0,-1 0,0 0,1 0,-1 0,1 0,-1 0,0 0,1 1,-1-1,0 0,0 1,1-1,-1 1,0 0,0-1,0 1,0 0,1 0,-1-1,0 1,0 0,-1 0,1 0,1 2,5 5,0 1,0 0,-1 0,5 11,-9-16,14 27,-1 0,-2 1,16 60,13 107,-35-162,2 22,-2 0,-3 117,-30 119,19-199,6 128,3-108,-2-52,1 18,-12 101,-27 36,1-17,32-167,2 0,1 0,1 0,2 0,2 0,9 49,6-10,4 0,53 123,-3 5,-71-201,0 3,0-1,0 1,0-1,1 1,0-1,3 7,-4-10,0 1,-1 0,1-1,0 1,0-1,0 1,0-1,-1 1,1-1,0 1,0-1,0 0,0 0,0 1,0-1,0 0,0 0,0 0,0 0,0 0,0 0,0 0,0-1,0 1,0 0,0 0,0-1,-1 1,1-1,0 1,0-1,1 0,8-7,0 1,-1-1,-1-1,1 1,-1-1,-1-1,0 0,10-17,0 1,10-14,-3-2,-2-1,-1-1,-3 0,14-50,-7 2,21-149,-31 124,-5-1,-5-1,-15-161,8 256,-2 0,-1 0,-1 1,-1-1,-1 1,-1 0,-1 1,-1 0,-1 1,-27-37,32 47,-26-32,2-1,3-2,-26-53,49 84,0 0,-5-28,1 3,0 5,-2 0,0 1,-3 0,-19-35,4 22,-1 0,-2 2,-48-50,55 70,0 0,-2 2,0 1,-2 1,0 2,-44-22,-1 7,-1 4,-118-31,82 35,-135-14,-485 8,706 31,-767 6,310 32,386-28,79-7,13-1,-1 0,1 0,-1-1,0 0,0 0,1 0,-1-1,-7-1,11 2,1 0,0-1,-1 1,1 0,0 0,-1-1,1 1,0 0,-1 0,1-1,0 1,-1 0,1-1,0 1,0 0,0-1,-1 1,1-1,0 1,0 0,0-1,0 1,0-1,0 1,0 0,0-1,0 1,0-1,0 1,0 0,0-1,0 1,0-1,0 1,1-1,2-9,1 1,1-1,0 1,0 0,14-16,-14 17,92-112,-6 8,-55 62,128-181,-137 186,-2 0,-2-2,25-70,-45 107,0 0,-1 0,0 0,-1 0,0 0,0 0,-1 0,-1-1,0 1,0 0,-1 0,0 0,0 0,-1 0,-1 1,0-1,0 1,-7-11,8 16,-1-1,0 1,0 0,0 1,-1-1,1 1,-1 0,0 0,-6-3,-51-19,52 21,-19-4,-1 1,0 1,-38-3,44 8,0-2,1-1,-1-1,1 0,0-2,-27-12,46 16,0 1,0-1,0 0,1 0,-1 0,1 0,0-1,-1 1,2-1,-1 0,0 0,1 0,0 0,0 0,0-1,0 1,1 0,-2-7,0-8,1 1,0 0,1-26,1 24,22-336,-12 244,-4 50,21 217,91 293,117 136,32 0,-29 13,-145-345,80 237,-134-360,39 244,-63-193,-8-72,-7-106,0-1,0 1,0-1,0 0,0 1,0-1,0 0,0 1,1-1,-1 0,1 1,-1-1,1 0,0 1,-1-1,1 0,0 0,0 0,0 0,-1 0,1 0,0 0,1 0,-1 0,0 0,0-1,0 1,3 1,-2-2,0-1,1 1,-1 0,0-1,1 0,-1 1,0-1,1 0,-1 0,0 0,0-1,0 1,0 0,0-1,0 1,-1-1,4-3,22-23,0-1,27-41,43-75,-63 92,23-38,43-61,-72 122,-28 29,1 0,-1 1,1-1,-1 1,1-1,-1 1,1-1,0 1,-1-1,1 1,-1 0,1-1,0 1,-1 0,1 0,0-1,0 1,-1 0,1 0,0 0,0 0,-1 0,1 0,0 0,-1 0,1 0,0 0,0 1,-1-1,1 0,0 0,-1 1,1-1,0 0,-1 1,1-1,-1 0,1 1,0-1,-1 1,1-1,-1 1,0 0,1-1,0 2,0 2,1 0,-1 0,-1-1,1 1,0 0,-1 0,0 1,0-1,0 0,-1 0,0 6,-15 54,9-40,-234 672,39-135,171-459,-42 126,66-207,4-17,1 0,0 1,1-1,-1 1,1 0,0 0,0-1,0 1,1 0,0 0,0 0,0 6,1-10,-1 0,1 0,-1 0,0 0,1 0,0 0,-1 0,1 0,0 0,-1 0,1-1,0 1,0 0,0 0,-1-1,1 1,0-1,0 1,0-1,0 1,0-1,0 1,2-1,0 1,0-1,0 0,0 1,1-1,-1-1,0 1,6-2,17-5,-1-2,0-1,0-1,35-22,-35 19,32-19,-1-2,82-67,-138 101,0 1,1-1,0 1,-1-1,1 1,-1-1,1 1,-1-1,1 1,0 0,-1-1,1 1,0 0,0-1,-1 1,1 0,0 0,0 0,-1 0,1 0,0 0,0 0,-1 0,1 0,1 0,-1 1,0 0,-1-1,1 1,-1 0,1 0,-1 0,1-1,-1 1,1 0,-1 0,0 0,1 0,-1 0,0 0,0 0,0 0,1 1,-1 9,0-1,-2 21,1-22,-2 11,2-14,0 0,1-1,-1 1,1 0,0 0,1-1,1 11,-1-15,-1 0,0-1,1 1,-1-1,1 0,-1 1,1-1,-1 1,1-1,-1 0,1 1,0-1,-1 0,1 0,-1 1,1-1,0 0,-1 0,1 0,0 0,-1 0,1 0,0 0,-1 0,1 0,0 0,-1 0,1 0,-1-1,1 1,0 0,-1 0,1-1,-1 1,1 0,0-1,0 1,26-16,-24 14,167-117,88-29,-111 66,-115 61,-31 21,-1-1,0 1,1 0,-1 0,0 0,1-1,-1 1,0 0,0 0,1-1,-1 1,0 0,0-1,0 1,1 0,-1-1,0 1,0 0,0-1,0 1,0 0,0-1,0 1,1 0,-1-1,0 1,0 0,0-1,-1 1,1-1,0 1,0 0,0-1,0 1,0 0,0-1,0 1,-1 0,1-1,0 1,0 0,0-1,-1 1,1 0,0 0,-1-1,1 1,0 0,0 0,-1 0,1-1,0 1,-1 0,1 0,0 0,-1 0,1 0,-1 0,1-1,0 1,-1 0,1 0,-1 0,-27-1,-36 7,-70 15,13 0,-161 3,245-24,0-1,1-2,0-2,0-1,-61-18,80 18,-8-2,1 0,-1-2,1-1,-24-15,44 22,0 1,1-1,-1 0,1 0,-1 0,1 0,1-1,-1 1,0-1,1 0,0 1,-3-11,-12-24,-23-21,21 34,-16-33,30 50,1 0,0-1,0 0,1 0,0 0,1 0,-1-18,5-228,23 1,-5 57,-20 176,0 0,-1 0,-1 0,-1 1,-1-1,-1 1,-13-37,6 21,-2-11,-3 1,-30-61,-68-117,111 217,-1 1,0-1,0 1,-1 0,1 0,-2 0,1 1,-1 0,0 1,-14-10,-5 1,0 0,-29-9,33 15,1-1,0-1,0-1,-22-16,42 26,1 1,0 0,-1-1,1 1,-1 0,1-1,0 1,-1 0,1 0,-1-1,1 1,-1 0,1 0,-1 0,1 0,-1 0,1 0,-1 0,1 0,-1 0,1 0,-1 0,1 0,0 0,-1 0,1 0,-1 0,1 1,-1-1,1 0,-1 0,1 0,-1 1,1-1,0 0,-1 1,1-1,0 0,-1 1,1-1,0 1,-1-1,1 0,0 1,0-1,0 1,-1-1,1 1,0-1,0 1,0-1,0 1,0-1,0 1,0-1,0 1,0 0,-3 41,3-33,15 476,-12-419,-1-37,-1 10,2-1,12 57,-5-62,2-2,1 1,27 45,-21-43,-2 1,18 51,-21-33,-2 0,-2 1,3 71,-6-59,1 30,-9-35,0-34,0-1,5 32,-1-43,1 0,0 0,7 14,6 17,-2 4,-6-26,-2 1,5 32,-11-50,0 0,1-1,-1 1,1-1,1 0,2 7,1-4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30T04:59:27.462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3226 17,'-340'-7,"71"-1,111 6,-577 6,595 7,-172 36,272-42,0-2,-69-3,-1 0,-121 27,86-6,132-19,1 2,-1-1,1 2,0-1,0 2,-15 9,-16 6,-147 52,177-69,8-3,1 1,-1 0,1 0,-1 0,1 0,-7 5,9-5,0-1,1 1,0 0,-1 0,1 0,0 0,0 0,0 0,0 0,0 0,1 0,-1 1,1-1,-1 0,1 0,0 1,0-1,0 2,0 13,1-1,1 0,1 1,0-1,9 25,34 74,-32-84,2-1,1 0,1-2,1 0,2-1,46 47,-46-54,1-2,1 0,1-2,0 0,1-2,1-1,0-1,44 15,2-8,1-3,0-2,1-4,92 0,304-23,-280 3,-106 4,70 1,-137 5,1 2,-1 0,0 1,0 1,0 1,29 12,-16-3,0-2,1 0,1-2,-1-2,1 0,1-3,40 3,76 0,78 1,-138-11,117 4,-196 1,-13 1,-18 5,-60 7,-1-3,-120 3,69-7,45-1,-311 14,281-30,-7-1,-173 17,-8-1,248-6,-1 1,-92 18,-16 9,-1-6,-297 0,463-23,-1 0,-1 0,0 0,0 0,1 1,-1-1,0 1,-3 1,6-2,0 1,0-1,1 1,-1-1,0 1,1-1,-1 1,1 0,-1-1,1 1,-1 0,1 0,-1-1,1 1,-1 0,1 0,0-1,0 1,-1 0,1 0,0 0,0 0,0 0,0-1,0 1,0 0,0 0,0 0,0 0,1 0,-1-1,0 1,0 0,1 0,-1 0,0-1,2 2,4 13,2 0,0 0,1-1,0 0,1 0,1-1,0-1,1 0,0 0,20 14,2-1,1-2,1-2,41 19,-10-12,2-2,0-4,1-2,2-4,76 8,19-8,180-5,240-44,-566 33,-20 0,-1 0,0 0,1 0,-1 0,0 0,1 0,-1 0,0 0,1 1,-1-1,0 0,1 0,-1 0,0 0,0 1,1-1,-1 0,0 0,0 0,1 1,-1-1,0 0,0 1,0-1,1 0,-1 1,-1 0,1 1,-1 0,0-1,0 1,0-1,0 1,0-1,0 0,0 1,0-1,0 0,-1 0,1 0,-1 0,-2 2,-70 50,-134 72,92-59,79-46,25-14,0 0,-18 13,31-19,-1 0,0 0,0 1,0-1,0 0,0 0,0 0,1 0,-1 0,0 0,0 0,0 0,0 0,0 0,0 1,0-1,0 0,0 0,0 0,1 0,-1 0,0 0,0 0,0 1,0-1,0 0,0 0,0 0,0 0,0 0,0 1,0-1,0 0,0 0,0 0,0 0,0 0,0 0,0 1,-1-1,1 0,0 0,0 0,0 0,0 0,0 0,0 0,0 1,0-1,0 0,0 0,-1 0,1 0,14-2,0-1,0 0,-1-1,16-7,-3 2,75-25,331-118,-406 138,-26 14,1 0,-1 0,0 0,0 0,0 0,0 0,0 0,0 0,0-1,1 1,-1 0,0 0,0 0,0 0,0 0,0-1,0 1,0 0,0 0,0 0,0 0,0 0,0-1,0 1,0 0,0 0,0 0,0 0,0-1,0 1,0 0,0 0,0 0,0 0,0 0,0-1,0 1,-1 0,1 0,0 0,0 0,0 0,0 0,0 0,0-1,0 1,-1 0,1 0,0 0,0 0,0 0,0 0,0 0,-1 0,1 0,0 0,0 0,0 0,0 0,-1 0,1 0,0 0,0 0,-10-1,0 0,0 1,-16 2,-382 41,-164 10,512-50,-20 1,-103-7,173 0,10 0,15-5,14-1,0 2,46-7,71-1,-126 13,949-86,-939 87,-31 1,1 0,0 0,0 0,0 0,0 1,0-1,-1 0,1 0,0 0,0 0,0 0,0 1,0-1,0 0,0 0,0 0,0 0,0 1,0-1,0 0,0 0,0 0,0 1,0-1,0 0,0 0,0 0,0 0,0 1,0-1,0 0,0 0,0 0,0 0,0 1,0-1,1 0,-1 0,0 0,0 0,0 0,0 1,0-1,1 0,-1 0,0 0,0 0,0 0,0 0,1 0,-1 0,0 0,0 0,0 0,0 0,1 1,-1-1,0 0,0 0,0-1,1 1,-1 0,0 0,0 0,1 0,-17 11,-9 1,-1-1,0-2,-37 10,-89 13,127-27,-196 35,-146 30,278-52,-73 19,153-34,19-4,21-5,296-67,330-94,-639 161,-4 2,0-1,0 0,20-11,-27 7,-14 5,-19 1,-17 7,1 1,-65 17,50-9,-877 178,602-112,280-66,24-6,28-6,0-1,0 0,1 0,-1 0,0 0,0 0,1 0,-1 0,0 0,0 0,0 0,1 0,-1 1,0-1,0 0,0 0,1 0,-1 0,0 1,0-1,0 0,0 0,0 0,1 1,-1-1,0 0,0 0,0 0,0 1,0-1,0 0,0 0,0 1,0-1,0 0,0 0,0 1,0-1,0 0,0 0,0 1,0-1,0 0,0 0,0 0,0 1,-1-1,1 0,0 0,0 0,0 1,0-1,0 0,-1 0,1 0,0 0,0 1,0-1,-1 0,1 0,0 0,0 0,-1 0,1 0,0 0,0 0,-1 1,25 5,56 4,0-4,89-4,-118-3,814-27,-767 21,1-5,118-29,-191 36,-24 7,-7 2,-14 6,-209 53,121-37,-377 114,463-131,25-6,13-1,28-3,0-1,59-11,-18 2,536-34,-412 33,-159 10,1-3,63-15,-110 17,-9 2,-15-1,-73 3,1 5,-114 20,121-14,80-11,-515 55,988-59,-430 7,-33-2,0-1,0 0,0 0,1-1,-1 0,0 0,0 0,1-1,-1 0,0 0,0 0,11-5,-9 0,0 1,-1-2,0 1,0-1,0 0,-1-1,9-13,33-63,-32 47,0 0,18-69,4-82,-37 185,6-31,1 23,-8 11,0 0,1 0,-1 0,0 0,1 0,-1 0,0 0,1 0,-1 0,1 0,-1 0,0 0,1 0,-1 0,0 0,1 0,-1 0,0 1,0-1,1 0,-1 0,0 0,1 1,-1-1,0 0,0 0,1 1,-1-1,0 0,0 0,0 1,1-1,-1 1,5 8,0 0,-1 0,0 0,-1 1,0 0,0-1,1 15,2 5,59 265,-55-238,-3 1,1 86,-8-132,0-10,0 1,0-1,0 0,0 0,0 1,0-1,0 0,0 1,1-1,-1 0,0 0,1 0,0 1,-1-1,1 0,-1 0,1 0,0 0,0 0,1 2,-1-3,0 0,0 0,0 0,0 1,0-1,0 0,0 0,0 0,0-1,0 1,0 0,-1 0,1 0,0-1,0 1,0 0,0-1,0 1,-1-1,1 1,1-2,6-4,0-1,-1 0,0 0,8-10,44-63,87-158,-139 227,-5 7,20-27,-22 31,1-1,-1 1,1-1,-1 0,1 1,0-1,-1 1,1-1,0 1,-1 0,1-1,0 1,0 0,-1-1,1 1,0 0,0 0,-1 0,1 0,0 0,0 0,0 0,-1 0,1 0,0 0,0 0,0 0,-1 1,1-1,0 0,0 0,-1 1,1-1,0 1,0-1,-1 1,1-1,-1 1,2 0,1 4,1-1,-1 1,0 0,0 0,0 1,-1-1,0 1,0-1,0 1,-1-1,2 13,0 8,-1 35,-2-47,-1 463,0-184,-2-224,-3-1,-27 131,-1-1,4-17,12-69,-3 201,20-276,0 38,1-41,-1 1,-1-1,-8 39,-4-22,-21 50,5-15,23-59,0 1,2 0,-2 43,6-64,-1 0,1 0,-1-1,-1 1,1-1,-1 1,0-1,-1 0,1 0,-1 0,0 0,-1-1,1 0,-1 0,-8 7,-2 0,0-1,-1 0,1-1,-29 13,15-11,-1-2,0 0,0-2,-60 7,-127 0,213-15,-378 6,263-11,-145-23,-174-66,99 13,317 76,14 4,-1-1,0-1,-13-4,20 6,0-1,-1 1,1 0,0-1,0 0,0 1,0-1,0 0,0 0,0 0,1 0,-1 0,1 0,-1-1,1 1,-2-4,-1-2,0-1,-1 1,0 0,-1 0,0 1,0 0,-1 0,-14-12,12 11,0 0,0-1,1 0,1 0,-10-15,-21-33,25 39,-19-34,22 31,-142-320,143 308,2-1,1 0,1 0,1-52,-8-51,-3 41,-44-249,54 308,2 0,1 0,2 0,7-63,0 0,-3-571,-6 377,1 230,-15-97,1 96,10 48,1-1,0 1,-1-24,5 26,-1-17,-7-39,5 51,0 4,0 1,0-1,-11-27,10 30,0-1,1 0,1 1,0-1,0 0,2 0,1-27,-1-33,-5 44,3 22,1 0,-1-1,2 1,0-14,0 22,0 0,0-1,0 1,0 0,0 0,0 0,0 0,0 0,0 0,0-1,0 1,0 0,0 0,0 0,0 0,0 0,0 0,0-1,1 1,-1 0,0 0,0 0,0 0,0 0,0 0,0 0,1 0,-1 0,0 0,0 0,0 0,0 0,0 0,0 0,1 0,-1-1,0 1,0 0,0 1,0-1,0 0,1 0,-1 0,0 0,0 0,0 0,0 0,0 0,1 0,8 7,9 13,-17-20,164 234,-135-190,-11-13,-2 0,-1 0,20 57,-16-25,12 71,92 289,-80-291,-30-88,1-1,3-1,1 0,35 56,-48-90,1 0,0-1,0 0,0 0,1 0,0-1,0-1,1 1,0-1,15 6,6 1,60 14,-41-16,0-1,1-3,0-2,51-3,199-23,22-1,-276 23,1 2,0 3,-1 1,1 3,-2 1,82 31,-115-35,0 1,-1 1,0 0,-1 1,1 0,-2 0,1 1,7 11,37 41,-53-61,-1-1,1 1,-1-1,0 1,0-1,1 1,-1 0,0-1,0 1,0-1,0 1,1 0,-1-1,0 1,0-1,0 1,0 0,0-1,-1 1,1-1,0 1,0 0,0-1,0 1,-1-1,1 1,-1 0,-15 13,-11-1,-1-1,0 0,0-3,-42 10,26-7,-159 40,-2-8,-2-9,-302 11,58-46,450 0,-4 0,-1 0,1 0,0-1,-1 0,1 0,0 0,0-1,-8-2,12 1,6 2,7 2,0 1,0 0,14 5,-2-1,146 31,2-7,261 11,-152-36,-224-7,0-3,107-23,-134 22,-20 6,-8 5,-13 10,-6 2,-32 27,11-13,-625 615,659-641,-24 26,1 1,-41 63,66-92,1-1,-1 1,1-1,0 1,0-1,0 1,0 0,0 0,1-1,-1 1,1 0,-1 0,1 3,0-5,1 0,-1-1,0 1,1 0,-1-1,0 1,1 0,-1-1,0 1,1 0,-1-1,1 1,-1-1,1 1,0-1,-1 1,1-1,1 1,0 0,0 0,0 0,0-1,1 1,-1-1,0 1,0-1,4 0,10-1,0 0,0-1,0 0,0-1,24-9,77-35,-16 5,-60 28,74-15,-109 29,-11 3,-22 8,17-7,-513 180,504-178,-53 19,65-22,0 1,-1-1,2 1,-1 1,0-1,-11 11,18-14,-1 0,0 0,1-1,-1 1,1 0,-1 0,1 0,-1 0,1 0,0 0,-1 0,1 0,0 0,0 0,0 0,0 0,0 0,0 0,0 0,0 0,0 0,0 0,1 0,-1 0,0 0,1 0,-1 0,1 0,-1 0,1 0,-1 0,1-1,0 1,-1 0,1 0,0-1,0 1,0 0,1 0,5 5,0-1,1-1,12 7,-16-8,107 43,-53-24,-56-21,1 0,0 0,-1 1,1-1,-1 1,1-1,-1 1,2 2,-3-3,-1-1,0 0,1 1,-1-1,0 0,0 1,0-1,1 1,-1-1,0 1,0-1,0 1,0-1,0 0,0 1,0-1,0 1,0-1,0 1,0-1,0 2,-1-1,1 0,-1 0,1 0,-1-1,0 1,1 0,-1 0,0 0,0 0,0-1,0 1,0 0,-1 0,-10 6,-1 0,0-1,-1-1,-27 8,-63 9,74-17,-273 41,286-45,0 2,0 0,0 1,1 0,-1 1,1 1,0 1,-25 15,30-16,6-3,0-1,0 1,0 0,1 1,-1-1,1 1,0 0,0 0,0 0,1 0,-5 7,6-6,-64 121,55-101,1 0,1 1,-7 32,2 8,2-21,-5 64,16-105,1 0,0 0,0 1,1-1,-1 0,1 0,0 0,0 0,0 1,0-1,1-1,0 1,0 0,0 0,0-1,4 5,-1-3,-1 0,1 0,1-1,-1 0,1 0,-1-1,1 1,0-1,10 3,3 1,1-2,0 0,0-2,0 0,41 0,0-5,1-2,-1-3,-1-3,111-34,223-108,-302 102,-65 33,48-21,-16 17,89-19,-19 13,35-8,-92 16,179-44,-22 35,-165 21,28-1,-71 6,1 0,-1-2,0 0,-1-1,32-13,-22 7,49-9,65-12,-142 32,0-1,-1 1,1-1,0 0,0 0,0 0,-1 0,1 0,-1 0,1 0,-1 0,1-1,-1 1,1-1,-1 1,0-1,0 1,0-1,0 0,0 0,0 1,-1-1,1 0,-1 0,1 0,-1 0,1 0,-1 0,0-2,1-7,-1-1,-1 0,-2-20,1 20,-5-28,-3-1,-1 1,-21-50,-7-22,-19-141,6 21,43 204,-2-1,-25-47,26 59,-2 1,1 1,-2 0,-28-27,-20-22,53 53,0 1,-1 1,0 0,-10-9,15 15,-1 0,0 1,1-1,-1 1,0 0,0 0,-1 0,1 1,0 0,-1 0,1 0,-7 0,-4 1,0 1,1 0,-1 1,0 1,0 0,1 1,0 1,0 0,0 1,-23 13,-6 8,-79 64,69-49,50-38,-1 1,1-1,0 1,0 0,1 0,-1 0,1 0,0 0,1 1,-1 0,1-1,0 1,1 0,-1 0,1 0,0 0,1 0,0 0,-1 1,2-1,1 11,0-4,0 1,1-1,0 0,1 0,1-1,0 1,1-1,13 21,-11-20,2-1,-1 0,15 13,-18-19,0-2,0 1,1-1,0 0,-1 0,1 0,1-1,8 3,-2-2,0-1,0 0,0-1,0 0,0-1,0-1,0 0,24-4,-17 0,-1-1,0-1,0 0,-1-2,25-12,-4-1,74-50,-132 105,3-14,-1 0,-1-1,-22 19,15-15,-23 29,45-50,0 1,0 0,1 0,-1 0,1 0,-1 0,0 4,0 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30T05:03:45.073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1 339,'33'-9,"55"-9,-31 7,101-17,46-11,-181 33,185-51,-190 52,0 0,1 1,-1 1,24 0,-15 0,27-5,54-17,191-70,-287 90,0 1,0 1,0 1,1-1,0 2,-1 0,1 0,13 2,-12-1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30T05:03:49.233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35,'7'-1,"-1"0,1 0,-1 0,1-1,8-4,17-3,10 3,-1 2,0 1,1 3,82 9,4-3,-27-4,-87 0,0 0,0 2,17 5,-18-5,-1-1,1 0,25 3,-35-6,1 0,0 0,-1 0,1 1,-1-1,1 1,-1 0,0-1,1 2,-1-1,0 0,4 3,2 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560EBA-2505-46EC-A12D-EA069F573C3C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C1DB62-0624-4227-8D3F-013240D41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464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C1DB62-0624-4227-8D3F-013240D4177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639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D6A29-00DA-42E6-B768-FC476C92D0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FD5D27-2CB4-4358-BA73-053616EBF5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B4FB31-9029-4D67-96CA-999526EBD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68FE3-7F5A-46E1-82E4-49AE920F2DD7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A737F-A455-45BC-A506-A016C13C1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E9C3C-D553-442E-A2AE-AF312E108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5B09B-73B2-4608-B8C7-1FB3E2BA9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730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4C8B4-87CD-46A8-A302-67A669316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D7F889-FD5F-449B-A214-10B61C9469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C91C58-98E9-425A-8515-D6759E8BF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68FE3-7F5A-46E1-82E4-49AE920F2DD7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090965-166B-41D0-A5F8-C9DD3A936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8C5B-40C5-4016-8A95-941089771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5B09B-73B2-4608-B8C7-1FB3E2BA9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809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EEE68F-2731-42AD-93AB-C46C885FA1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0BAC72-8DC7-44B5-A02D-5490180E6B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F777E-18B3-419B-A363-4A688F151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68FE3-7F5A-46E1-82E4-49AE920F2DD7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202D4-9219-4BCC-8A0F-61802E1D6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A9E2F-F07F-4EF1-85E9-E17F9E986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5B09B-73B2-4608-B8C7-1FB3E2BA9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047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AC20B-928C-48F9-AB3F-60F418C99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87407-0140-4D36-AE4A-71827BB08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8CC3A-01C8-4E38-A8A9-0B8AF55DF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68FE3-7F5A-46E1-82E4-49AE920F2DD7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48BBD-B058-4C4B-B0D7-69FF92CE8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E38FD-A1F2-4604-8F80-7111AC51B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5B09B-73B2-4608-B8C7-1FB3E2BA9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748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E50E0-B819-412E-BB61-07A4A653A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E2899B-FBA6-4E74-8043-6103CAB08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AD8448-EA0F-466C-9C7E-F8D45417C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68FE3-7F5A-46E1-82E4-49AE920F2DD7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C84F35-4979-40AF-9649-E7E20D6A6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D579A1-7AA2-42A7-B2C2-048762E8B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5B09B-73B2-4608-B8C7-1FB3E2BA9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388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CA5E1-821A-4757-AB44-EB570E850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F382A-8821-4DD2-A335-C31FAE077C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AB41BC-5537-4F32-93B2-3EA115F098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D60D35-10DF-47DF-BAC4-3DDDDD4DF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68FE3-7F5A-46E1-82E4-49AE920F2DD7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28233A-EE05-4B25-AE5A-BB143BA58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DD8A61-187D-4E3E-984B-214825BF4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5B09B-73B2-4608-B8C7-1FB3E2BA9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391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E99B0-4873-4BD5-BBCA-30218B54A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100884-E5F1-4388-887A-7117330D8B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AC4126-B339-499C-8A4F-B62FBE29E8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BCAB5D-8503-4DEB-9988-921B5F4F99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F39EF0-5FBE-4F37-A95B-ACDE5D40BD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46BBDE-3D1A-40B5-82C7-822B18C79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68FE3-7F5A-46E1-82E4-49AE920F2DD7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BCA3E8-4BC8-40C6-AE82-80B5FA989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DB99E4-5F5E-4CBC-B1CF-800A6D41A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5B09B-73B2-4608-B8C7-1FB3E2BA9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71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F5D28-2B24-4CBE-B7C8-ABC021192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7FEB5A-5F0D-41E8-8547-28637B742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68FE3-7F5A-46E1-82E4-49AE920F2DD7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28B207-E61A-4409-B697-6D1AAA5C5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A3C2A5-1D51-41AD-9B56-7A07AB163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5B09B-73B2-4608-B8C7-1FB3E2BA9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601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58AA7A-E939-4C99-96E8-66AFEB793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68FE3-7F5A-46E1-82E4-49AE920F2DD7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89286E-858F-4010-AD57-02AF645DD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8BDE7-B47C-4CFE-B8DC-F30B3E7BF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5B09B-73B2-4608-B8C7-1FB3E2BA9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224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86EA5-90E1-4DFF-ACF0-B2A40F7A1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6AFAA-9EE9-489C-890D-72B97C15B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68601-6292-432A-A433-CEACF9F4F2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9948C1-10A3-410A-A273-27271AE0F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68FE3-7F5A-46E1-82E4-49AE920F2DD7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1E0C3A-824E-47B3-88F3-595B24E8A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551B0C-EC0D-4C3B-820F-D7AEEF1FE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5B09B-73B2-4608-B8C7-1FB3E2BA9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702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F1E60-F05B-4FD7-B672-6D32F91D8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2DAE6B-E188-4679-B852-B95F48049A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CE186A-557B-467B-B442-3D28E6D405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919E10-BE72-447B-9ED3-01AF4FD10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68FE3-7F5A-46E1-82E4-49AE920F2DD7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907870-E8E3-45D4-A6A0-FBC3AE77F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F2EB6C-BCA2-47CA-AAD1-B5BD1EB9E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5B09B-73B2-4608-B8C7-1FB3E2BA9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774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0BBFD8-D5AE-4D49-BC54-77F4E5099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632000-A191-4209-B838-C7FE20737D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B2A6B-1775-42CF-BB00-86E383E54A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068FE3-7F5A-46E1-82E4-49AE920F2DD7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B6178-2699-4237-870D-45C456DD4D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03AD6-0253-4BDA-8C46-955D454725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B5B09B-73B2-4608-B8C7-1FB3E2BA9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243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customXml" Target="../ink/ink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customXml" Target="../ink/ink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5" Type="http://schemas.openxmlformats.org/officeDocument/2006/relationships/image" Target="../media/image11.png"/><Relationship Id="rId4" Type="http://schemas.openxmlformats.org/officeDocument/2006/relationships/customXml" Target="../ink/ink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7E3B5-8195-4B68-A51B-E3E8AA34F1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EDA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302DE6-C1A7-4426-9AD2-7C0E5E29D2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T5004</a:t>
            </a:r>
          </a:p>
          <a:p>
            <a:r>
              <a:rPr lang="en-US" dirty="0" err="1"/>
              <a:t>Abdulaziz</a:t>
            </a:r>
            <a:r>
              <a:rPr lang="en-US" dirty="0"/>
              <a:t> </a:t>
            </a:r>
            <a:r>
              <a:rPr lang="en-US" dirty="0" err="1"/>
              <a:t>Alshehri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472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CBA55-49B2-4C06-962C-325533FCC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C06E-3CF5-4F33-A775-7DC5126F8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our analysis we recommend for Taxi &amp; Limousine Commission to direct taxis’ drivers to more crowded stations (e.g., times sq 42 ST, etc.).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139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CBA55-49B2-4C06-962C-325533FCC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C06E-3CF5-4F33-A775-7DC5126F8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analysis can be enhanced in many ways e.g. extending the exploratory of relationship between taxies and subway demand.</a:t>
            </a:r>
          </a:p>
        </p:txBody>
      </p:sp>
    </p:spTree>
    <p:extLst>
      <p:ext uri="{BB962C8B-B14F-4D97-AF65-F5344CB8AC3E}">
        <p14:creationId xmlns:p14="http://schemas.microsoft.com/office/powerpoint/2010/main" val="2146486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DD384-8DD4-4D2F-BC08-D680A7533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 (EDA)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5DED9-60E0-422B-973E-138F4B3B0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What </a:t>
            </a:r>
            <a:r>
              <a:rPr lang="en-US" b="1" dirty="0"/>
              <a:t>patterns</a:t>
            </a:r>
            <a:r>
              <a:rPr lang="en-US" dirty="0"/>
              <a:t> people follows in the NYC subway?</a:t>
            </a:r>
          </a:p>
          <a:p>
            <a:r>
              <a:rPr lang="en-US" b="1" dirty="0"/>
              <a:t>Relationship</a:t>
            </a:r>
            <a:r>
              <a:rPr lang="en-US" dirty="0"/>
              <a:t> between the NYC </a:t>
            </a:r>
            <a:r>
              <a:rPr lang="en-US" b="1" dirty="0"/>
              <a:t>subway</a:t>
            </a:r>
            <a:r>
              <a:rPr lang="en-US" dirty="0"/>
              <a:t> and </a:t>
            </a:r>
            <a:r>
              <a:rPr lang="en-US" b="1" dirty="0"/>
              <a:t>taxies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33758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18C43-7912-4146-82CB-90A527E19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</a:t>
            </a:r>
          </a:p>
        </p:txBody>
      </p:sp>
      <p:pic>
        <p:nvPicPr>
          <p:cNvPr id="7" name="Picture 6" descr="A picture containing table&#10;&#10;Description automatically generated">
            <a:extLst>
              <a:ext uri="{FF2B5EF4-FFF2-40B4-BE49-F238E27FC236}">
                <a16:creationId xmlns:a16="http://schemas.microsoft.com/office/drawing/2014/main" id="{93682BE3-2ABE-4B12-B47E-A9BF2BB955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817" y="1808796"/>
            <a:ext cx="4153294" cy="21231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8BFF178A-07DD-4E42-A709-5EB75809EF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49" y="4520957"/>
            <a:ext cx="11820302" cy="21075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3C29C50A-8C1A-4E3A-8C4B-49CC5B1599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49" y="1844187"/>
            <a:ext cx="6974584" cy="20877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044A6B2-EE6D-4F50-B13C-ED0BAEDCF172}"/>
              </a:ext>
            </a:extLst>
          </p:cNvPr>
          <p:cNvSpPr txBox="1"/>
          <p:nvPr/>
        </p:nvSpPr>
        <p:spPr>
          <a:xfrm>
            <a:off x="7800817" y="1408686"/>
            <a:ext cx="2561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STATIONS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560135-B406-43EE-A70C-267CB3BF14CA}"/>
              </a:ext>
            </a:extLst>
          </p:cNvPr>
          <p:cNvSpPr txBox="1"/>
          <p:nvPr/>
        </p:nvSpPr>
        <p:spPr>
          <a:xfrm>
            <a:off x="185849" y="1408686"/>
            <a:ext cx="1158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MTA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B2DE57-66FC-4FA9-A59B-3682C22A60EB}"/>
              </a:ext>
            </a:extLst>
          </p:cNvPr>
          <p:cNvSpPr txBox="1"/>
          <p:nvPr/>
        </p:nvSpPr>
        <p:spPr>
          <a:xfrm>
            <a:off x="185849" y="4114868"/>
            <a:ext cx="2561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TAXIES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56D2B8F-E94B-42A6-BE70-F6472EA7F5FB}"/>
                  </a:ext>
                </a:extLst>
              </p14:cNvPr>
              <p14:cNvContentPartPr/>
              <p14:nvPr/>
            </p14:nvContentPartPr>
            <p14:xfrm>
              <a:off x="8491889" y="1942548"/>
              <a:ext cx="1347840" cy="18867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56D2B8F-E94B-42A6-BE70-F6472EA7F5F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402249" y="1762908"/>
                <a:ext cx="1527480" cy="224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7B93A0D0-3B90-473D-8FAB-B252B26750F6}"/>
                  </a:ext>
                </a:extLst>
              </p14:cNvPr>
              <p14:cNvContentPartPr/>
              <p14:nvPr/>
            </p14:nvContentPartPr>
            <p14:xfrm>
              <a:off x="2478449" y="1940388"/>
              <a:ext cx="1161360" cy="194688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7B93A0D0-3B90-473D-8FAB-B252B26750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388809" y="1760388"/>
                <a:ext cx="1341000" cy="230652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9CEC5B30-9ED9-4175-A656-376F25538280}"/>
              </a:ext>
            </a:extLst>
          </p:cNvPr>
          <p:cNvSpPr txBox="1"/>
          <p:nvPr/>
        </p:nvSpPr>
        <p:spPr>
          <a:xfrm>
            <a:off x="4318326" y="1290145"/>
            <a:ext cx="3221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Station Name (common column)</a:t>
            </a:r>
          </a:p>
        </p:txBody>
      </p: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D0E00620-1974-4BC4-8785-E00AB010886F}"/>
              </a:ext>
            </a:extLst>
          </p:cNvPr>
          <p:cNvCxnSpPr>
            <a:cxnSpLocks/>
            <a:stCxn id="20" idx="1"/>
            <a:endCxn id="5" idx="0"/>
          </p:cNvCxnSpPr>
          <p:nvPr/>
        </p:nvCxnSpPr>
        <p:spPr>
          <a:xfrm rot="10800000" flipV="1">
            <a:off x="3673142" y="1474811"/>
            <a:ext cx="645185" cy="36937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C3507D31-E0ED-44CE-8595-269E13BA3847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7539375" y="1474811"/>
            <a:ext cx="879004" cy="548668"/>
          </a:xfrm>
          <a:prstGeom prst="curvedConnector3">
            <a:avLst>
              <a:gd name="adj1" fmla="val 2986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3072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C31DF-0EF1-489F-8F6B-2A5F6590D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CLEANING MTA – Wrong Data</a:t>
            </a:r>
          </a:p>
        </p:txBody>
      </p:sp>
      <p:pic>
        <p:nvPicPr>
          <p:cNvPr id="7" name="Picture 6" descr="Table&#10;&#10;Description automatically generated with medium confidence">
            <a:extLst>
              <a:ext uri="{FF2B5EF4-FFF2-40B4-BE49-F238E27FC236}">
                <a16:creationId xmlns:a16="http://schemas.microsoft.com/office/drawing/2014/main" id="{049DDB3D-1F88-4E96-94D7-B5196C0B9F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3835460"/>
            <a:ext cx="11353800" cy="19159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E3C2031-6917-4CD4-AF87-91DB83F94B4C}"/>
              </a:ext>
            </a:extLst>
          </p:cNvPr>
          <p:cNvSpPr/>
          <p:nvPr/>
        </p:nvSpPr>
        <p:spPr>
          <a:xfrm>
            <a:off x="419101" y="4418718"/>
            <a:ext cx="11353800" cy="65482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65A247-F406-4164-BC6D-3D1F70836196}"/>
              </a:ext>
            </a:extLst>
          </p:cNvPr>
          <p:cNvSpPr txBox="1"/>
          <p:nvPr/>
        </p:nvSpPr>
        <p:spPr>
          <a:xfrm>
            <a:off x="419099" y="3435350"/>
            <a:ext cx="60833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Wrong Subtraction </a:t>
            </a:r>
            <a:r>
              <a:rPr lang="en-US" sz="2000" dirty="0">
                <a:solidFill>
                  <a:srgbClr val="FF0000"/>
                </a:solidFill>
              </a:rPr>
              <a:t>between two different turnstiles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9F79597-D06B-4176-AC2C-E957E2C173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99" y="2177880"/>
            <a:ext cx="6366175" cy="4707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13266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619A7-A52A-4B9A-AC04-2E2927B2C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7427"/>
            <a:ext cx="10515600" cy="1325563"/>
          </a:xfrm>
        </p:spPr>
        <p:txBody>
          <a:bodyPr/>
          <a:lstStyle/>
          <a:p>
            <a:r>
              <a:rPr lang="en-US" dirty="0"/>
              <a:t>CLEANING MTA – Off-Duty Turnstiles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7DCFBF-DA4D-4194-958B-22DFF4A630D1}"/>
              </a:ext>
            </a:extLst>
          </p:cNvPr>
          <p:cNvSpPr txBox="1"/>
          <p:nvPr/>
        </p:nvSpPr>
        <p:spPr>
          <a:xfrm>
            <a:off x="511146" y="1848025"/>
            <a:ext cx="60833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000" dirty="0">
                <a:solidFill>
                  <a:srgbClr val="FF0000"/>
                </a:solidFill>
              </a:rPr>
              <a:t>Turnstiles values </a:t>
            </a:r>
            <a:r>
              <a:rPr lang="en-US" sz="2000" b="1" dirty="0">
                <a:solidFill>
                  <a:srgbClr val="FF0000"/>
                </a:solidFill>
              </a:rPr>
              <a:t>not changing</a:t>
            </a:r>
          </a:p>
        </p:txBody>
      </p:sp>
      <p:pic>
        <p:nvPicPr>
          <p:cNvPr id="10" name="Picture 9" descr="Table&#10;&#10;Description automatically generated">
            <a:extLst>
              <a:ext uri="{FF2B5EF4-FFF2-40B4-BE49-F238E27FC236}">
                <a16:creationId xmlns:a16="http://schemas.microsoft.com/office/drawing/2014/main" id="{A1B5E834-A214-4DDE-AD21-2C52A435BC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652" y="2248135"/>
            <a:ext cx="10188696" cy="3652933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13C14E7-148E-489B-BA58-B56F4F851465}"/>
              </a:ext>
            </a:extLst>
          </p:cNvPr>
          <p:cNvSpPr/>
          <p:nvPr/>
        </p:nvSpPr>
        <p:spPr>
          <a:xfrm>
            <a:off x="10772221" y="2517312"/>
            <a:ext cx="418127" cy="338375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67B347D-3C60-4386-9D22-969DFABA8060}"/>
              </a:ext>
            </a:extLst>
          </p:cNvPr>
          <p:cNvSpPr/>
          <p:nvPr/>
        </p:nvSpPr>
        <p:spPr>
          <a:xfrm>
            <a:off x="9101720" y="2517312"/>
            <a:ext cx="418127" cy="338375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88A92D1-EF38-4B6F-BE17-2C2777EF116A}"/>
              </a:ext>
            </a:extLst>
          </p:cNvPr>
          <p:cNvSpPr/>
          <p:nvPr/>
        </p:nvSpPr>
        <p:spPr>
          <a:xfrm>
            <a:off x="8110628" y="2517312"/>
            <a:ext cx="418127" cy="338375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75AE7F6-153F-485E-B50F-C6DC0DB27592}"/>
              </a:ext>
            </a:extLst>
          </p:cNvPr>
          <p:cNvSpPr/>
          <p:nvPr/>
        </p:nvSpPr>
        <p:spPr>
          <a:xfrm>
            <a:off x="6857251" y="2517312"/>
            <a:ext cx="418127" cy="338375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D7D37DD-5663-4209-B227-3DCA4123A8CE}"/>
              </a:ext>
            </a:extLst>
          </p:cNvPr>
          <p:cNvSpPr/>
          <p:nvPr/>
        </p:nvSpPr>
        <p:spPr>
          <a:xfrm>
            <a:off x="6262356" y="2517312"/>
            <a:ext cx="418127" cy="338375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458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619A7-A52A-4B9A-AC04-2E2927B2C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CLEANING MTA - Outliers</a:t>
            </a:r>
          </a:p>
        </p:txBody>
      </p:sp>
      <p:pic>
        <p:nvPicPr>
          <p:cNvPr id="5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9403ACB2-243E-4846-8FB0-316496DD1D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03" y="2856327"/>
            <a:ext cx="4825397" cy="33269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 descr="Chart, box and whisker chart&#10;&#10;Description automatically generated">
            <a:extLst>
              <a:ext uri="{FF2B5EF4-FFF2-40B4-BE49-F238E27FC236}">
                <a16:creationId xmlns:a16="http://schemas.microsoft.com/office/drawing/2014/main" id="{D1A1B446-56AA-42B1-944C-EA9D8B50F1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649" y="2145118"/>
            <a:ext cx="4787301" cy="31873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7DCFBF-DA4D-4194-958B-22DFF4A630D1}"/>
              </a:ext>
            </a:extLst>
          </p:cNvPr>
          <p:cNvSpPr txBox="1"/>
          <p:nvPr/>
        </p:nvSpPr>
        <p:spPr>
          <a:xfrm>
            <a:off x="1067403" y="2405473"/>
            <a:ext cx="60833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Before </a:t>
            </a:r>
            <a:r>
              <a:rPr lang="en-US" sz="2000" dirty="0">
                <a:solidFill>
                  <a:srgbClr val="FF0000"/>
                </a:solidFill>
              </a:rPr>
              <a:t>removing outliers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04AFC2-8E97-49C1-9ED7-FEA06155B4BE}"/>
              </a:ext>
            </a:extLst>
          </p:cNvPr>
          <p:cNvSpPr txBox="1"/>
          <p:nvPr/>
        </p:nvSpPr>
        <p:spPr>
          <a:xfrm>
            <a:off x="6483649" y="5433908"/>
            <a:ext cx="60833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After </a:t>
            </a:r>
            <a:r>
              <a:rPr lang="en-US" sz="2000" dirty="0">
                <a:solidFill>
                  <a:srgbClr val="FF0000"/>
                </a:solidFill>
              </a:rPr>
              <a:t>removing outliers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E337672-6E68-48EF-B9B1-86FE963773E5}"/>
                  </a:ext>
                </a:extLst>
              </p14:cNvPr>
              <p14:cNvContentPartPr/>
              <p14:nvPr/>
            </p14:nvContentPartPr>
            <p14:xfrm>
              <a:off x="1156079" y="3002479"/>
              <a:ext cx="545040" cy="1224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E337672-6E68-48EF-B9B1-86FE963773E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66439" y="2822479"/>
                <a:ext cx="724680" cy="48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AD5EF91-96C2-44EE-A64B-AD60510977F0}"/>
                  </a:ext>
                </a:extLst>
              </p14:cNvPr>
              <p14:cNvContentPartPr/>
              <p14:nvPr/>
            </p14:nvContentPartPr>
            <p14:xfrm>
              <a:off x="6539519" y="2397679"/>
              <a:ext cx="290160" cy="248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AD5EF91-96C2-44EE-A64B-AD60510977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449879" y="2218039"/>
                <a:ext cx="469800" cy="384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51333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FF898-7FB7-4C78-964F-E993C0980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CLEANING TAXI – Zeros and Duplicates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18BBF9-65C5-4C25-8BAF-55F7D82BE7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467" y="4997003"/>
            <a:ext cx="10515600" cy="9110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912E5640-E16D-4272-AF71-465490C5E2B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168"/>
          <a:stretch/>
        </p:blipFill>
        <p:spPr>
          <a:xfrm>
            <a:off x="412466" y="2135870"/>
            <a:ext cx="10452668" cy="18349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3CD7FAB-560E-4C34-BE6D-7CFBAF1AE089}"/>
              </a:ext>
            </a:extLst>
          </p:cNvPr>
          <p:cNvSpPr txBox="1"/>
          <p:nvPr/>
        </p:nvSpPr>
        <p:spPr>
          <a:xfrm>
            <a:off x="1278467" y="4596893"/>
            <a:ext cx="60833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duplicate rows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1C7BC1-88DC-413E-AA67-AE8C29EB1D42}"/>
              </a:ext>
            </a:extLst>
          </p:cNvPr>
          <p:cNvSpPr txBox="1"/>
          <p:nvPr/>
        </p:nvSpPr>
        <p:spPr>
          <a:xfrm>
            <a:off x="412466" y="1735760"/>
            <a:ext cx="57337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zeros coordinates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741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03737-EA2E-4D66-AF29-6AED17622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- </a:t>
            </a:r>
            <a:r>
              <a:rPr lang="en-US" dirty="0" err="1"/>
              <a:t>daily_entries</a:t>
            </a:r>
            <a:endParaRPr lang="en-US" dirty="0"/>
          </a:p>
        </p:txBody>
      </p:sp>
      <p:pic>
        <p:nvPicPr>
          <p:cNvPr id="21" name="Content Placeholder 20" descr="Chart, scatter chart&#10;&#10;Description automatically generated">
            <a:extLst>
              <a:ext uri="{FF2B5EF4-FFF2-40B4-BE49-F238E27FC236}">
                <a16:creationId xmlns:a16="http://schemas.microsoft.com/office/drawing/2014/main" id="{E24E2493-585F-4AAE-B0E4-382904D05C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319" y="1843324"/>
            <a:ext cx="8147362" cy="4351338"/>
          </a:xfrm>
        </p:spPr>
      </p:pic>
    </p:spTree>
    <p:extLst>
      <p:ext uri="{BB962C8B-B14F-4D97-AF65-F5344CB8AC3E}">
        <p14:creationId xmlns:p14="http://schemas.microsoft.com/office/powerpoint/2010/main" val="2338339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CBA55-49B2-4C06-962C-325533FCC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C06E-3CF5-4F33-A775-7DC5126F8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MTA and Stations datasets joined to get stations locations.</a:t>
            </a:r>
          </a:p>
          <a:p>
            <a:r>
              <a:rPr lang="en-US" dirty="0"/>
              <a:t>Stations dataset didn’t require any cleaning.</a:t>
            </a:r>
          </a:p>
          <a:p>
            <a:r>
              <a:rPr lang="en-US" dirty="0"/>
              <a:t>Plotting stations their entries show that Manhattan is the busiest.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131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172</Words>
  <Application>Microsoft Office PowerPoint</Application>
  <PresentationFormat>Widescreen</PresentationFormat>
  <Paragraphs>31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EDA Project</vt:lpstr>
      <vt:lpstr>Exploratory Data Analysis (EDA) Project</vt:lpstr>
      <vt:lpstr>DATASETS</vt:lpstr>
      <vt:lpstr>CLEANING MTA – Wrong Data</vt:lpstr>
      <vt:lpstr>CLEANING MTA – Off-Duty Turnstiles</vt:lpstr>
      <vt:lpstr>CLEANING MTA - Outliers</vt:lpstr>
      <vt:lpstr>CLEANING TAXI – Zeros and Duplicates</vt:lpstr>
      <vt:lpstr>RESULTS - daily_entries</vt:lpstr>
      <vt:lpstr>CONCLUSIONS</vt:lpstr>
      <vt:lpstr>RECOMENDATIONS</vt:lpstr>
      <vt:lpstr>FURTHER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EDA Project</dc:title>
  <dc:creator>عبدالعزيز محمد أحمد الشهري</dc:creator>
  <cp:lastModifiedBy>عبدالعزيز محمد أحمد الشهري</cp:lastModifiedBy>
  <cp:revision>2</cp:revision>
  <dcterms:created xsi:type="dcterms:W3CDTF">2021-09-30T02:57:43Z</dcterms:created>
  <dcterms:modified xsi:type="dcterms:W3CDTF">2021-09-30T07:16:12Z</dcterms:modified>
</cp:coreProperties>
</file>