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3"/>
  </p:notesMasterIdLst>
  <p:sldIdLst>
    <p:sldId id="266" r:id="rId5"/>
    <p:sldId id="308" r:id="rId6"/>
    <p:sldId id="310" r:id="rId7"/>
    <p:sldId id="316" r:id="rId8"/>
    <p:sldId id="315" r:id="rId9"/>
    <p:sldId id="328" r:id="rId10"/>
    <p:sldId id="335" r:id="rId11"/>
    <p:sldId id="336" r:id="rId12"/>
    <p:sldId id="337" r:id="rId13"/>
    <p:sldId id="338" r:id="rId14"/>
    <p:sldId id="342" r:id="rId15"/>
    <p:sldId id="319" r:id="rId16"/>
    <p:sldId id="333" r:id="rId17"/>
    <p:sldId id="330" r:id="rId18"/>
    <p:sldId id="339" r:id="rId19"/>
    <p:sldId id="340" r:id="rId20"/>
    <p:sldId id="332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28A18-2644-47E9-BAC2-93D257606BC9}" v="3469" dt="2021-11-14T05:43:09.167"/>
    <p1510:client id="{84CE0B96-5A99-4B45-A8FD-E7FF1D68936F}" v="576" dt="2021-11-14T07:00:5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84A2F-8352-4D45-88C5-29215E1A8043}" type="doc">
      <dgm:prSet loTypeId="urn:microsoft.com/office/officeart/2005/8/layout/process3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F21707-513E-4B10-BC84-C3392DF5FF22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/>
            <a:t>Text Clean</a:t>
          </a:r>
        </a:p>
      </dgm:t>
    </dgm:pt>
    <dgm:pt modelId="{65BA7154-8FFA-420C-A364-769AC6BB7630}" type="parTrans" cxnId="{7F44586A-6266-4F86-99F2-5FBDF19AB74C}">
      <dgm:prSet/>
      <dgm:spPr/>
      <dgm:t>
        <a:bodyPr/>
        <a:lstStyle/>
        <a:p>
          <a:endParaRPr lang="en-US"/>
        </a:p>
      </dgm:t>
    </dgm:pt>
    <dgm:pt modelId="{70BF0FAC-A881-4973-A9C9-634D5F4A7759}" type="sibTrans" cxnId="{7F44586A-6266-4F86-99F2-5FBDF19AB74C}">
      <dgm:prSet/>
      <dgm:spPr/>
      <dgm:t>
        <a:bodyPr/>
        <a:lstStyle/>
        <a:p>
          <a:endParaRPr lang="en-US"/>
        </a:p>
      </dgm:t>
    </dgm:pt>
    <dgm:pt modelId="{D82BC1A3-3FF6-44D2-93C2-B9981A0BC475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/>
            <a:t>Preprocessing</a:t>
          </a:r>
        </a:p>
      </dgm:t>
    </dgm:pt>
    <dgm:pt modelId="{2328EAA3-CE2C-43A0-9604-F6FCAC361AB2}" type="parTrans" cxnId="{BB17966F-33FF-419E-B8FB-E19A95C957CD}">
      <dgm:prSet/>
      <dgm:spPr/>
      <dgm:t>
        <a:bodyPr/>
        <a:lstStyle/>
        <a:p>
          <a:endParaRPr lang="en-US"/>
        </a:p>
      </dgm:t>
    </dgm:pt>
    <dgm:pt modelId="{270EFFF6-1FF4-4A10-9387-285AF7B75F8D}" type="sibTrans" cxnId="{BB17966F-33FF-419E-B8FB-E19A95C957CD}">
      <dgm:prSet/>
      <dgm:spPr/>
      <dgm:t>
        <a:bodyPr/>
        <a:lstStyle/>
        <a:p>
          <a:endParaRPr lang="en-US"/>
        </a:p>
      </dgm:t>
    </dgm:pt>
    <dgm:pt modelId="{AB040B1B-ABC3-42B8-88F4-EBB38F76DCF9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/>
            <a:t>Topic Modeling</a:t>
          </a:r>
        </a:p>
      </dgm:t>
    </dgm:pt>
    <dgm:pt modelId="{D878DF10-8F71-49D2-B127-0E8A5360F2B5}" type="parTrans" cxnId="{753607A0-E355-461E-A067-ED50A032B14E}">
      <dgm:prSet/>
      <dgm:spPr/>
      <dgm:t>
        <a:bodyPr/>
        <a:lstStyle/>
        <a:p>
          <a:endParaRPr lang="en-US"/>
        </a:p>
      </dgm:t>
    </dgm:pt>
    <dgm:pt modelId="{D92C8088-C648-4F63-BCAA-E4A80AF177D1}" type="sibTrans" cxnId="{753607A0-E355-461E-A067-ED50A032B14E}">
      <dgm:prSet/>
      <dgm:spPr/>
      <dgm:t>
        <a:bodyPr/>
        <a:lstStyle/>
        <a:p>
          <a:endParaRPr lang="en-US"/>
        </a:p>
      </dgm:t>
    </dgm:pt>
    <dgm:pt modelId="{9D79CD29-2666-49E0-B973-682A1F63E016}">
      <dgm:prSet/>
      <dgm:spPr/>
      <dgm:t>
        <a:bodyPr/>
        <a:lstStyle/>
        <a:p>
          <a:r>
            <a:rPr lang="en-US" dirty="0"/>
            <a:t>Special Characters</a:t>
          </a:r>
        </a:p>
      </dgm:t>
    </dgm:pt>
    <dgm:pt modelId="{AA6DE5D7-95B9-40C7-B7B0-0338EF2E180F}" type="parTrans" cxnId="{F835F42F-3FFC-4D3A-AFA3-93A3693378BF}">
      <dgm:prSet/>
      <dgm:spPr/>
      <dgm:t>
        <a:bodyPr/>
        <a:lstStyle/>
        <a:p>
          <a:endParaRPr lang="en-US"/>
        </a:p>
      </dgm:t>
    </dgm:pt>
    <dgm:pt modelId="{2346C8AA-639B-4DA1-AA18-35B2728B10A3}" type="sibTrans" cxnId="{F835F42F-3FFC-4D3A-AFA3-93A3693378BF}">
      <dgm:prSet/>
      <dgm:spPr/>
      <dgm:t>
        <a:bodyPr/>
        <a:lstStyle/>
        <a:p>
          <a:endParaRPr lang="en-US"/>
        </a:p>
      </dgm:t>
    </dgm:pt>
    <dgm:pt modelId="{304E80F8-9C77-4FEC-9229-4C1A969462A3}">
      <dgm:prSet/>
      <dgm:spPr/>
      <dgm:t>
        <a:bodyPr/>
        <a:lstStyle/>
        <a:p>
          <a:r>
            <a:rPr lang="en-US" dirty="0"/>
            <a:t>Non-Arabic-Alphabet</a:t>
          </a:r>
        </a:p>
      </dgm:t>
    </dgm:pt>
    <dgm:pt modelId="{2634EAD8-BD47-4692-B695-3EB5D45BD51F}" type="parTrans" cxnId="{46076843-648A-46B5-A7FD-81781EA7E676}">
      <dgm:prSet/>
      <dgm:spPr/>
      <dgm:t>
        <a:bodyPr/>
        <a:lstStyle/>
        <a:p>
          <a:endParaRPr lang="en-US"/>
        </a:p>
      </dgm:t>
    </dgm:pt>
    <dgm:pt modelId="{0525E8E2-9D24-417C-9D06-E445D9E6823D}" type="sibTrans" cxnId="{46076843-648A-46B5-A7FD-81781EA7E676}">
      <dgm:prSet/>
      <dgm:spPr/>
      <dgm:t>
        <a:bodyPr/>
        <a:lstStyle/>
        <a:p>
          <a:endParaRPr lang="en-US"/>
        </a:p>
      </dgm:t>
    </dgm:pt>
    <dgm:pt modelId="{50996841-34C7-46D6-B904-1709F4DD9828}">
      <dgm:prSet/>
      <dgm:spPr/>
      <dgm:t>
        <a:bodyPr/>
        <a:lstStyle/>
        <a:p>
          <a:r>
            <a:rPr lang="en-US" dirty="0"/>
            <a:t>Tokenization</a:t>
          </a:r>
        </a:p>
      </dgm:t>
    </dgm:pt>
    <dgm:pt modelId="{C85B07B0-C6AE-4EFE-8065-94A698301EE5}" type="parTrans" cxnId="{05EC730C-F854-409D-965E-D0E14E8DC86D}">
      <dgm:prSet/>
      <dgm:spPr/>
      <dgm:t>
        <a:bodyPr/>
        <a:lstStyle/>
        <a:p>
          <a:endParaRPr lang="en-US"/>
        </a:p>
      </dgm:t>
    </dgm:pt>
    <dgm:pt modelId="{248AFB32-40ED-4633-BB1A-C344D890BA5E}" type="sibTrans" cxnId="{05EC730C-F854-409D-965E-D0E14E8DC86D}">
      <dgm:prSet/>
      <dgm:spPr/>
      <dgm:t>
        <a:bodyPr/>
        <a:lstStyle/>
        <a:p>
          <a:endParaRPr lang="en-US"/>
        </a:p>
      </dgm:t>
    </dgm:pt>
    <dgm:pt modelId="{C50851FC-2055-48DF-A7B3-67644D5C03B9}">
      <dgm:prSet/>
      <dgm:spPr/>
      <dgm:t>
        <a:bodyPr/>
        <a:lstStyle/>
        <a:p>
          <a:r>
            <a:rPr lang="en-US" dirty="0"/>
            <a:t>Stop Words</a:t>
          </a:r>
        </a:p>
      </dgm:t>
    </dgm:pt>
    <dgm:pt modelId="{C5BF7A71-1D44-4BA7-8254-EFB628155641}" type="parTrans" cxnId="{3B2C9AA7-0259-43AD-AB2F-F0EB8CD2E312}">
      <dgm:prSet/>
      <dgm:spPr/>
      <dgm:t>
        <a:bodyPr/>
        <a:lstStyle/>
        <a:p>
          <a:endParaRPr lang="en-US"/>
        </a:p>
      </dgm:t>
    </dgm:pt>
    <dgm:pt modelId="{67E12C9F-5C15-45EC-822D-A1B2DDA5E7FC}" type="sibTrans" cxnId="{3B2C9AA7-0259-43AD-AB2F-F0EB8CD2E312}">
      <dgm:prSet/>
      <dgm:spPr/>
      <dgm:t>
        <a:bodyPr/>
        <a:lstStyle/>
        <a:p>
          <a:endParaRPr lang="en-US"/>
        </a:p>
      </dgm:t>
    </dgm:pt>
    <dgm:pt modelId="{D52DBB2C-35C4-459D-A550-BBA993CDC101}">
      <dgm:prSet/>
      <dgm:spPr/>
      <dgm:t>
        <a:bodyPr/>
        <a:lstStyle/>
        <a:p>
          <a:endParaRPr lang="en-US" dirty="0"/>
        </a:p>
      </dgm:t>
    </dgm:pt>
    <dgm:pt modelId="{1380BC5D-ACC4-43C4-8B1A-A38177FB26B4}" type="parTrans" cxnId="{68823531-B7C5-4FD9-9B51-068D3DFFD807}">
      <dgm:prSet/>
      <dgm:spPr/>
      <dgm:t>
        <a:bodyPr/>
        <a:lstStyle/>
        <a:p>
          <a:endParaRPr lang="en-US"/>
        </a:p>
      </dgm:t>
    </dgm:pt>
    <dgm:pt modelId="{9AE91234-D1A4-4F68-B0E5-1464F069D1C3}" type="sibTrans" cxnId="{68823531-B7C5-4FD9-9B51-068D3DFFD807}">
      <dgm:prSet/>
      <dgm:spPr/>
      <dgm:t>
        <a:bodyPr/>
        <a:lstStyle/>
        <a:p>
          <a:endParaRPr lang="en-US"/>
        </a:p>
      </dgm:t>
    </dgm:pt>
    <dgm:pt modelId="{9D6899F2-88F4-4C9C-B029-61E6044511B3}">
      <dgm:prSet/>
      <dgm:spPr/>
      <dgm:t>
        <a:bodyPr/>
        <a:lstStyle/>
        <a:p>
          <a:r>
            <a:rPr lang="en-US" dirty="0"/>
            <a:t>LDA</a:t>
          </a:r>
        </a:p>
      </dgm:t>
    </dgm:pt>
    <dgm:pt modelId="{D096B1BC-8D06-474B-8472-4925BC6C5E8F}" type="parTrans" cxnId="{6164EBBB-FB01-4E39-91D7-69A5866AE3A0}">
      <dgm:prSet/>
      <dgm:spPr/>
      <dgm:t>
        <a:bodyPr/>
        <a:lstStyle/>
        <a:p>
          <a:endParaRPr lang="en-US"/>
        </a:p>
      </dgm:t>
    </dgm:pt>
    <dgm:pt modelId="{67C15270-753B-4C4F-91C5-159719E135EB}" type="sibTrans" cxnId="{6164EBBB-FB01-4E39-91D7-69A5866AE3A0}">
      <dgm:prSet/>
      <dgm:spPr/>
      <dgm:t>
        <a:bodyPr/>
        <a:lstStyle/>
        <a:p>
          <a:endParaRPr lang="en-US"/>
        </a:p>
      </dgm:t>
    </dgm:pt>
    <dgm:pt modelId="{CA309ECF-89E7-468F-95DF-1F04F96AE048}">
      <dgm:prSet/>
      <dgm:spPr/>
      <dgm:t>
        <a:bodyPr/>
        <a:lstStyle/>
        <a:p>
          <a:r>
            <a:rPr lang="en-US" dirty="0"/>
            <a:t>Bigram</a:t>
          </a:r>
        </a:p>
      </dgm:t>
    </dgm:pt>
    <dgm:pt modelId="{89D2EA9E-7322-4486-A90F-18B5E68BE19E}" type="parTrans" cxnId="{B7B4EF34-0F7E-4431-B1A5-87A9312DC23B}">
      <dgm:prSet/>
      <dgm:spPr/>
      <dgm:t>
        <a:bodyPr/>
        <a:lstStyle/>
        <a:p>
          <a:endParaRPr lang="en-US"/>
        </a:p>
      </dgm:t>
    </dgm:pt>
    <dgm:pt modelId="{B6E62529-8198-47CC-A30A-63146CA0BB96}" type="sibTrans" cxnId="{B7B4EF34-0F7E-4431-B1A5-87A9312DC23B}">
      <dgm:prSet/>
      <dgm:spPr/>
      <dgm:t>
        <a:bodyPr/>
        <a:lstStyle/>
        <a:p>
          <a:endParaRPr lang="en-US"/>
        </a:p>
      </dgm:t>
    </dgm:pt>
    <dgm:pt modelId="{33BC65A2-2DFF-460A-BB6A-669FEAEFBBAA}">
      <dgm:prSet/>
      <dgm:spPr/>
      <dgm:t>
        <a:bodyPr/>
        <a:lstStyle/>
        <a:p>
          <a:endParaRPr lang="en-US" dirty="0"/>
        </a:p>
      </dgm:t>
    </dgm:pt>
    <dgm:pt modelId="{C80635F1-A273-4CB0-BD70-B6459107DFD1}" type="sibTrans" cxnId="{CFBE07BC-AABB-4825-AD51-563796E1B956}">
      <dgm:prSet/>
      <dgm:spPr/>
      <dgm:t>
        <a:bodyPr/>
        <a:lstStyle/>
        <a:p>
          <a:endParaRPr lang="en-US"/>
        </a:p>
      </dgm:t>
    </dgm:pt>
    <dgm:pt modelId="{C3DB039C-0282-45B8-AE53-855306327FF3}" type="parTrans" cxnId="{CFBE07BC-AABB-4825-AD51-563796E1B956}">
      <dgm:prSet/>
      <dgm:spPr/>
      <dgm:t>
        <a:bodyPr/>
        <a:lstStyle/>
        <a:p>
          <a:endParaRPr lang="en-US"/>
        </a:p>
      </dgm:t>
    </dgm:pt>
    <dgm:pt modelId="{E9AF5DAA-A252-49BC-846B-5A6C1A34FF1B}">
      <dgm:prSet/>
      <dgm:spPr/>
      <dgm:t>
        <a:bodyPr/>
        <a:lstStyle/>
        <a:p>
          <a:r>
            <a:rPr lang="en-US" dirty="0"/>
            <a:t>Stemming</a:t>
          </a:r>
        </a:p>
      </dgm:t>
    </dgm:pt>
    <dgm:pt modelId="{6D2DB504-D54A-4BDF-8CE2-F5CFBEBB6C60}" type="sibTrans" cxnId="{20D600D7-98A7-4C6E-A85B-CECD49E88925}">
      <dgm:prSet/>
      <dgm:spPr/>
      <dgm:t>
        <a:bodyPr/>
        <a:lstStyle/>
        <a:p>
          <a:endParaRPr lang="en-US"/>
        </a:p>
      </dgm:t>
    </dgm:pt>
    <dgm:pt modelId="{243F1509-E41A-41E2-A2DF-3AA7B56DA346}" type="parTrans" cxnId="{20D600D7-98A7-4C6E-A85B-CECD49E88925}">
      <dgm:prSet/>
      <dgm:spPr/>
      <dgm:t>
        <a:bodyPr/>
        <a:lstStyle/>
        <a:p>
          <a:endParaRPr lang="en-US"/>
        </a:p>
      </dgm:t>
    </dgm:pt>
    <dgm:pt modelId="{97B75212-ECCB-4514-A4EA-E9B8A9606376}">
      <dgm:prSet/>
      <dgm:spPr/>
      <dgm:t>
        <a:bodyPr/>
        <a:lstStyle/>
        <a:p>
          <a:r>
            <a:rPr lang="en-US" dirty="0"/>
            <a:t>Identify best number of topics</a:t>
          </a:r>
        </a:p>
      </dgm:t>
    </dgm:pt>
    <dgm:pt modelId="{8691BB89-BDE6-4F7C-ACE5-B399FD8179B9}" type="parTrans" cxnId="{3FBF9A43-BA0D-46B1-8A6D-0851D5005ACB}">
      <dgm:prSet/>
      <dgm:spPr/>
      <dgm:t>
        <a:bodyPr/>
        <a:lstStyle/>
        <a:p>
          <a:endParaRPr lang="en-US"/>
        </a:p>
      </dgm:t>
    </dgm:pt>
    <dgm:pt modelId="{4C42C711-2E50-40CB-B505-F62826E8D0F3}" type="sibTrans" cxnId="{3FBF9A43-BA0D-46B1-8A6D-0851D5005ACB}">
      <dgm:prSet/>
      <dgm:spPr/>
      <dgm:t>
        <a:bodyPr/>
        <a:lstStyle/>
        <a:p>
          <a:endParaRPr lang="en-US"/>
        </a:p>
      </dgm:t>
    </dgm:pt>
    <dgm:pt modelId="{A4F18FA8-463A-4350-A016-CDD1B237C02B}">
      <dgm:prSet/>
      <dgm:spPr/>
      <dgm:t>
        <a:bodyPr/>
        <a:lstStyle/>
        <a:p>
          <a:endParaRPr lang="en-US" dirty="0"/>
        </a:p>
      </dgm:t>
    </dgm:pt>
    <dgm:pt modelId="{113346E5-D5C2-49CE-B4D3-E4D87879C5D9}" type="parTrans" cxnId="{D493EB67-E2C6-4EE2-A3D3-82A8E2500BCB}">
      <dgm:prSet/>
      <dgm:spPr/>
      <dgm:t>
        <a:bodyPr/>
        <a:lstStyle/>
        <a:p>
          <a:endParaRPr lang="en-US"/>
        </a:p>
      </dgm:t>
    </dgm:pt>
    <dgm:pt modelId="{57C5CBC2-DF1E-4601-A2F5-68ACA0AE3FF8}" type="sibTrans" cxnId="{D493EB67-E2C6-4EE2-A3D3-82A8E2500BCB}">
      <dgm:prSet/>
      <dgm:spPr/>
      <dgm:t>
        <a:bodyPr/>
        <a:lstStyle/>
        <a:p>
          <a:endParaRPr lang="en-US"/>
        </a:p>
      </dgm:t>
    </dgm:pt>
    <dgm:pt modelId="{08E73A90-79BA-4D58-BCAB-D59119843DCE}">
      <dgm:prSet/>
      <dgm:spPr/>
      <dgm:t>
        <a:bodyPr/>
        <a:lstStyle/>
        <a:p>
          <a:r>
            <a:rPr lang="en-US" dirty="0"/>
            <a:t>Reducing Variation</a:t>
          </a:r>
        </a:p>
      </dgm:t>
    </dgm:pt>
    <dgm:pt modelId="{B72B30F5-CA58-4730-9C6E-BF22F6CF2D84}" type="sibTrans" cxnId="{B3D0871B-1FCF-4C2F-814A-E0A3F21FCDEE}">
      <dgm:prSet/>
      <dgm:spPr/>
      <dgm:t>
        <a:bodyPr/>
        <a:lstStyle/>
        <a:p>
          <a:endParaRPr lang="en-US"/>
        </a:p>
      </dgm:t>
    </dgm:pt>
    <dgm:pt modelId="{B8031FC2-8878-48A1-801E-D36DABA9C6F3}" type="parTrans" cxnId="{B3D0871B-1FCF-4C2F-814A-E0A3F21FCDEE}">
      <dgm:prSet/>
      <dgm:spPr/>
      <dgm:t>
        <a:bodyPr/>
        <a:lstStyle/>
        <a:p>
          <a:endParaRPr lang="en-US"/>
        </a:p>
      </dgm:t>
    </dgm:pt>
    <dgm:pt modelId="{E23AEAC1-5D20-4414-98D9-9FB0919601BD}" type="pres">
      <dgm:prSet presAssocID="{55984A2F-8352-4D45-88C5-29215E1A8043}" presName="linearFlow" presStyleCnt="0">
        <dgm:presLayoutVars>
          <dgm:dir/>
          <dgm:animLvl val="lvl"/>
          <dgm:resizeHandles val="exact"/>
        </dgm:presLayoutVars>
      </dgm:prSet>
      <dgm:spPr/>
    </dgm:pt>
    <dgm:pt modelId="{E3662FD6-B0C8-4FE3-8B6E-D0993A019F7A}" type="pres">
      <dgm:prSet presAssocID="{C0F21707-513E-4B10-BC84-C3392DF5FF22}" presName="composite" presStyleCnt="0"/>
      <dgm:spPr/>
    </dgm:pt>
    <dgm:pt modelId="{58C7D11E-2FD1-4938-AB67-7FEC4FCF9B8C}" type="pres">
      <dgm:prSet presAssocID="{C0F21707-513E-4B10-BC84-C3392DF5FF2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4EEBDB9-2414-4226-9C16-784A6D159DB0}" type="pres">
      <dgm:prSet presAssocID="{C0F21707-513E-4B10-BC84-C3392DF5FF22}" presName="parSh" presStyleLbl="node1" presStyleIdx="0" presStyleCnt="3"/>
      <dgm:spPr/>
    </dgm:pt>
    <dgm:pt modelId="{BE6C5E6F-C7A6-4606-A6E2-1B1538F50FA2}" type="pres">
      <dgm:prSet presAssocID="{C0F21707-513E-4B10-BC84-C3392DF5FF22}" presName="desTx" presStyleLbl="fgAcc1" presStyleIdx="0" presStyleCnt="3">
        <dgm:presLayoutVars>
          <dgm:bulletEnabled val="1"/>
        </dgm:presLayoutVars>
      </dgm:prSet>
      <dgm:spPr/>
    </dgm:pt>
    <dgm:pt modelId="{900EE942-6FBF-440E-A12F-9514511092BE}" type="pres">
      <dgm:prSet presAssocID="{70BF0FAC-A881-4973-A9C9-634D5F4A7759}" presName="sibTrans" presStyleLbl="sibTrans2D1" presStyleIdx="0" presStyleCnt="2"/>
      <dgm:spPr/>
    </dgm:pt>
    <dgm:pt modelId="{C8AAA049-BF91-4A97-8AD3-348E828ED647}" type="pres">
      <dgm:prSet presAssocID="{70BF0FAC-A881-4973-A9C9-634D5F4A7759}" presName="connTx" presStyleLbl="sibTrans2D1" presStyleIdx="0" presStyleCnt="2"/>
      <dgm:spPr/>
    </dgm:pt>
    <dgm:pt modelId="{AD64B8C8-A26C-4407-B32B-766172A32F96}" type="pres">
      <dgm:prSet presAssocID="{D82BC1A3-3FF6-44D2-93C2-B9981A0BC475}" presName="composite" presStyleCnt="0"/>
      <dgm:spPr/>
    </dgm:pt>
    <dgm:pt modelId="{4055CC1B-4830-4217-B00B-A432E6B979DB}" type="pres">
      <dgm:prSet presAssocID="{D82BC1A3-3FF6-44D2-93C2-B9981A0BC47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7A303C-36F4-4A5F-AD05-7EDB4FC7FB4C}" type="pres">
      <dgm:prSet presAssocID="{D82BC1A3-3FF6-44D2-93C2-B9981A0BC475}" presName="parSh" presStyleLbl="node1" presStyleIdx="1" presStyleCnt="3"/>
      <dgm:spPr/>
    </dgm:pt>
    <dgm:pt modelId="{76F900AA-FE9E-46E1-9304-BC4242A01B29}" type="pres">
      <dgm:prSet presAssocID="{D82BC1A3-3FF6-44D2-93C2-B9981A0BC475}" presName="desTx" presStyleLbl="fgAcc1" presStyleIdx="1" presStyleCnt="3">
        <dgm:presLayoutVars>
          <dgm:bulletEnabled val="1"/>
        </dgm:presLayoutVars>
      </dgm:prSet>
      <dgm:spPr/>
    </dgm:pt>
    <dgm:pt modelId="{1E2DF5EB-3523-47E5-975D-EDEEE71D7B29}" type="pres">
      <dgm:prSet presAssocID="{270EFFF6-1FF4-4A10-9387-285AF7B75F8D}" presName="sibTrans" presStyleLbl="sibTrans2D1" presStyleIdx="1" presStyleCnt="2"/>
      <dgm:spPr/>
    </dgm:pt>
    <dgm:pt modelId="{8400BBF4-76A2-4E55-8BC5-7C9C739F310B}" type="pres">
      <dgm:prSet presAssocID="{270EFFF6-1FF4-4A10-9387-285AF7B75F8D}" presName="connTx" presStyleLbl="sibTrans2D1" presStyleIdx="1" presStyleCnt="2"/>
      <dgm:spPr/>
    </dgm:pt>
    <dgm:pt modelId="{79C809E5-4B33-494F-A10F-E17B06A22230}" type="pres">
      <dgm:prSet presAssocID="{AB040B1B-ABC3-42B8-88F4-EBB38F76DCF9}" presName="composite" presStyleCnt="0"/>
      <dgm:spPr/>
    </dgm:pt>
    <dgm:pt modelId="{141AF949-6F80-404D-8E7A-22832267FC0F}" type="pres">
      <dgm:prSet presAssocID="{AB040B1B-ABC3-42B8-88F4-EBB38F76DCF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1BCAEDD-DA85-47B1-AD93-2113C2E0AA65}" type="pres">
      <dgm:prSet presAssocID="{AB040B1B-ABC3-42B8-88F4-EBB38F76DCF9}" presName="parSh" presStyleLbl="node1" presStyleIdx="2" presStyleCnt="3"/>
      <dgm:spPr/>
    </dgm:pt>
    <dgm:pt modelId="{34D34403-3FE1-46E1-8650-8BB6AFBCAD9B}" type="pres">
      <dgm:prSet presAssocID="{AB040B1B-ABC3-42B8-88F4-EBB38F76DCF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D653905-E5F2-4E98-94D1-669165CD7A74}" type="presOf" srcId="{C0F21707-513E-4B10-BC84-C3392DF5FF22}" destId="{14EEBDB9-2414-4226-9C16-784A6D159DB0}" srcOrd="1" destOrd="0" presId="urn:microsoft.com/office/officeart/2005/8/layout/process3"/>
    <dgm:cxn modelId="{05EC730C-F854-409D-965E-D0E14E8DC86D}" srcId="{D82BC1A3-3FF6-44D2-93C2-B9981A0BC475}" destId="{50996841-34C7-46D6-B904-1709F4DD9828}" srcOrd="0" destOrd="0" parTransId="{C85B07B0-C6AE-4EFE-8065-94A698301EE5}" sibTransId="{248AFB32-40ED-4633-BB1A-C344D890BA5E}"/>
    <dgm:cxn modelId="{1D140310-411D-4A46-AAA0-3AB9E0306F3F}" type="presOf" srcId="{AB040B1B-ABC3-42B8-88F4-EBB38F76DCF9}" destId="{141AF949-6F80-404D-8E7A-22832267FC0F}" srcOrd="0" destOrd="0" presId="urn:microsoft.com/office/officeart/2005/8/layout/process3"/>
    <dgm:cxn modelId="{C6372715-987A-4927-8EFC-4E45D25BCFB4}" type="presOf" srcId="{9D6899F2-88F4-4C9C-B029-61E6044511B3}" destId="{34D34403-3FE1-46E1-8650-8BB6AFBCAD9B}" srcOrd="0" destOrd="0" presId="urn:microsoft.com/office/officeart/2005/8/layout/process3"/>
    <dgm:cxn modelId="{6E92DB19-70A4-435C-8622-7D53A89EEE7E}" type="presOf" srcId="{33BC65A2-2DFF-460A-BB6A-669FEAEFBBAA}" destId="{76F900AA-FE9E-46E1-9304-BC4242A01B29}" srcOrd="0" destOrd="4" presId="urn:microsoft.com/office/officeart/2005/8/layout/process3"/>
    <dgm:cxn modelId="{B3D0871B-1FCF-4C2F-814A-E0A3F21FCDEE}" srcId="{C0F21707-513E-4B10-BC84-C3392DF5FF22}" destId="{08E73A90-79BA-4D58-BCAB-D59119843DCE}" srcOrd="2" destOrd="0" parTransId="{B8031FC2-8878-48A1-801E-D36DABA9C6F3}" sibTransId="{B72B30F5-CA58-4730-9C6E-BF22F6CF2D84}"/>
    <dgm:cxn modelId="{55EDBA21-7971-4066-AF36-88C33EF61367}" type="presOf" srcId="{270EFFF6-1FF4-4A10-9387-285AF7B75F8D}" destId="{8400BBF4-76A2-4E55-8BC5-7C9C739F310B}" srcOrd="1" destOrd="0" presId="urn:microsoft.com/office/officeart/2005/8/layout/process3"/>
    <dgm:cxn modelId="{F835F42F-3FFC-4D3A-AFA3-93A3693378BF}" srcId="{C0F21707-513E-4B10-BC84-C3392DF5FF22}" destId="{9D79CD29-2666-49E0-B973-682A1F63E016}" srcOrd="0" destOrd="0" parTransId="{AA6DE5D7-95B9-40C7-B7B0-0338EF2E180F}" sibTransId="{2346C8AA-639B-4DA1-AA18-35B2728B10A3}"/>
    <dgm:cxn modelId="{68823531-B7C5-4FD9-9B51-068D3DFFD807}" srcId="{D82BC1A3-3FF6-44D2-93C2-B9981A0BC475}" destId="{D52DBB2C-35C4-459D-A550-BBA993CDC101}" srcOrd="5" destOrd="0" parTransId="{1380BC5D-ACC4-43C4-8B1A-A38177FB26B4}" sibTransId="{9AE91234-D1A4-4F68-B0E5-1464F069D1C3}"/>
    <dgm:cxn modelId="{B7B4EF34-0F7E-4431-B1A5-87A9312DC23B}" srcId="{D82BC1A3-3FF6-44D2-93C2-B9981A0BC475}" destId="{CA309ECF-89E7-468F-95DF-1F04F96AE048}" srcOrd="2" destOrd="0" parTransId="{89D2EA9E-7322-4486-A90F-18B5E68BE19E}" sibTransId="{B6E62529-8198-47CC-A30A-63146CA0BB96}"/>
    <dgm:cxn modelId="{D8CEED3A-C15D-4E28-B958-6683E6849F67}" type="presOf" srcId="{70BF0FAC-A881-4973-A9C9-634D5F4A7759}" destId="{C8AAA049-BF91-4A97-8AD3-348E828ED647}" srcOrd="1" destOrd="0" presId="urn:microsoft.com/office/officeart/2005/8/layout/process3"/>
    <dgm:cxn modelId="{46076843-648A-46B5-A7FD-81781EA7E676}" srcId="{C0F21707-513E-4B10-BC84-C3392DF5FF22}" destId="{304E80F8-9C77-4FEC-9229-4C1A969462A3}" srcOrd="1" destOrd="0" parTransId="{2634EAD8-BD47-4692-B695-3EB5D45BD51F}" sibTransId="{0525E8E2-9D24-417C-9D06-E445D9E6823D}"/>
    <dgm:cxn modelId="{3FBF9A43-BA0D-46B1-8A6D-0851D5005ACB}" srcId="{AB040B1B-ABC3-42B8-88F4-EBB38F76DCF9}" destId="{97B75212-ECCB-4514-A4EA-E9B8A9606376}" srcOrd="1" destOrd="0" parTransId="{8691BB89-BDE6-4F7C-ACE5-B399FD8179B9}" sibTransId="{4C42C711-2E50-40CB-B505-F62826E8D0F3}"/>
    <dgm:cxn modelId="{80480066-72DB-4A2F-8905-DF6545D63F3C}" type="presOf" srcId="{CA309ECF-89E7-468F-95DF-1F04F96AE048}" destId="{76F900AA-FE9E-46E1-9304-BC4242A01B29}" srcOrd="0" destOrd="2" presId="urn:microsoft.com/office/officeart/2005/8/layout/process3"/>
    <dgm:cxn modelId="{D493EB67-E2C6-4EE2-A3D3-82A8E2500BCB}" srcId="{AB040B1B-ABC3-42B8-88F4-EBB38F76DCF9}" destId="{A4F18FA8-463A-4350-A016-CDD1B237C02B}" srcOrd="2" destOrd="0" parTransId="{113346E5-D5C2-49CE-B4D3-E4D87879C5D9}" sibTransId="{57C5CBC2-DF1E-4601-A2F5-68ACA0AE3FF8}"/>
    <dgm:cxn modelId="{DAF5704A-07CE-4779-B02F-097E8B504BED}" type="presOf" srcId="{55984A2F-8352-4D45-88C5-29215E1A8043}" destId="{E23AEAC1-5D20-4414-98D9-9FB0919601BD}" srcOrd="0" destOrd="0" presId="urn:microsoft.com/office/officeart/2005/8/layout/process3"/>
    <dgm:cxn modelId="{7F44586A-6266-4F86-99F2-5FBDF19AB74C}" srcId="{55984A2F-8352-4D45-88C5-29215E1A8043}" destId="{C0F21707-513E-4B10-BC84-C3392DF5FF22}" srcOrd="0" destOrd="0" parTransId="{65BA7154-8FFA-420C-A364-769AC6BB7630}" sibTransId="{70BF0FAC-A881-4973-A9C9-634D5F4A7759}"/>
    <dgm:cxn modelId="{BB17966F-33FF-419E-B8FB-E19A95C957CD}" srcId="{55984A2F-8352-4D45-88C5-29215E1A8043}" destId="{D82BC1A3-3FF6-44D2-93C2-B9981A0BC475}" srcOrd="1" destOrd="0" parTransId="{2328EAA3-CE2C-43A0-9604-F6FCAC361AB2}" sibTransId="{270EFFF6-1FF4-4A10-9387-285AF7B75F8D}"/>
    <dgm:cxn modelId="{D113E976-A55B-4068-A7F7-CB761DD78176}" type="presOf" srcId="{AB040B1B-ABC3-42B8-88F4-EBB38F76DCF9}" destId="{71BCAEDD-DA85-47B1-AD93-2113C2E0AA65}" srcOrd="1" destOrd="0" presId="urn:microsoft.com/office/officeart/2005/8/layout/process3"/>
    <dgm:cxn modelId="{FC34487B-9474-44AE-9439-EBECDA3067CA}" type="presOf" srcId="{D52DBB2C-35C4-459D-A550-BBA993CDC101}" destId="{76F900AA-FE9E-46E1-9304-BC4242A01B29}" srcOrd="0" destOrd="5" presId="urn:microsoft.com/office/officeart/2005/8/layout/process3"/>
    <dgm:cxn modelId="{02939680-68F2-4539-9B0C-E160F5DCE085}" type="presOf" srcId="{9D79CD29-2666-49E0-B973-682A1F63E016}" destId="{BE6C5E6F-C7A6-4606-A6E2-1B1538F50FA2}" srcOrd="0" destOrd="0" presId="urn:microsoft.com/office/officeart/2005/8/layout/process3"/>
    <dgm:cxn modelId="{83FD2A87-E187-4D53-8A51-76DFD13F485A}" type="presOf" srcId="{08E73A90-79BA-4D58-BCAB-D59119843DCE}" destId="{BE6C5E6F-C7A6-4606-A6E2-1B1538F50FA2}" srcOrd="0" destOrd="2" presId="urn:microsoft.com/office/officeart/2005/8/layout/process3"/>
    <dgm:cxn modelId="{753607A0-E355-461E-A067-ED50A032B14E}" srcId="{55984A2F-8352-4D45-88C5-29215E1A8043}" destId="{AB040B1B-ABC3-42B8-88F4-EBB38F76DCF9}" srcOrd="2" destOrd="0" parTransId="{D878DF10-8F71-49D2-B127-0E8A5360F2B5}" sibTransId="{D92C8088-C648-4F63-BCAA-E4A80AF177D1}"/>
    <dgm:cxn modelId="{FCFFC3A2-DD75-405B-A04A-0E4155B08575}" type="presOf" srcId="{70BF0FAC-A881-4973-A9C9-634D5F4A7759}" destId="{900EE942-6FBF-440E-A12F-9514511092BE}" srcOrd="0" destOrd="0" presId="urn:microsoft.com/office/officeart/2005/8/layout/process3"/>
    <dgm:cxn modelId="{3B2C9AA7-0259-43AD-AB2F-F0EB8CD2E312}" srcId="{D82BC1A3-3FF6-44D2-93C2-B9981A0BC475}" destId="{C50851FC-2055-48DF-A7B3-67644D5C03B9}" srcOrd="1" destOrd="0" parTransId="{C5BF7A71-1D44-4BA7-8254-EFB628155641}" sibTransId="{67E12C9F-5C15-45EC-822D-A1B2DDA5E7FC}"/>
    <dgm:cxn modelId="{357BE8AF-C246-47C2-9E5D-A333B9595C36}" type="presOf" srcId="{C0F21707-513E-4B10-BC84-C3392DF5FF22}" destId="{58C7D11E-2FD1-4938-AB67-7FEC4FCF9B8C}" srcOrd="0" destOrd="0" presId="urn:microsoft.com/office/officeart/2005/8/layout/process3"/>
    <dgm:cxn modelId="{4576F2B9-534F-4C39-9573-755E6440DF0B}" type="presOf" srcId="{97B75212-ECCB-4514-A4EA-E9B8A9606376}" destId="{34D34403-3FE1-46E1-8650-8BB6AFBCAD9B}" srcOrd="0" destOrd="1" presId="urn:microsoft.com/office/officeart/2005/8/layout/process3"/>
    <dgm:cxn modelId="{6164EBBB-FB01-4E39-91D7-69A5866AE3A0}" srcId="{AB040B1B-ABC3-42B8-88F4-EBB38F76DCF9}" destId="{9D6899F2-88F4-4C9C-B029-61E6044511B3}" srcOrd="0" destOrd="0" parTransId="{D096B1BC-8D06-474B-8472-4925BC6C5E8F}" sibTransId="{67C15270-753B-4C4F-91C5-159719E135EB}"/>
    <dgm:cxn modelId="{CFBE07BC-AABB-4825-AD51-563796E1B956}" srcId="{D82BC1A3-3FF6-44D2-93C2-B9981A0BC475}" destId="{33BC65A2-2DFF-460A-BB6A-669FEAEFBBAA}" srcOrd="4" destOrd="0" parTransId="{C3DB039C-0282-45B8-AE53-855306327FF3}" sibTransId="{C80635F1-A273-4CB0-BD70-B6459107DFD1}"/>
    <dgm:cxn modelId="{DC5D63C4-4F18-4CB9-8BCF-31E06823BA36}" type="presOf" srcId="{D82BC1A3-3FF6-44D2-93C2-B9981A0BC475}" destId="{217A303C-36F4-4A5F-AD05-7EDB4FC7FB4C}" srcOrd="1" destOrd="0" presId="urn:microsoft.com/office/officeart/2005/8/layout/process3"/>
    <dgm:cxn modelId="{724676C8-C224-4241-8D9E-DACD4E0CDA34}" type="presOf" srcId="{270EFFF6-1FF4-4A10-9387-285AF7B75F8D}" destId="{1E2DF5EB-3523-47E5-975D-EDEEE71D7B29}" srcOrd="0" destOrd="0" presId="urn:microsoft.com/office/officeart/2005/8/layout/process3"/>
    <dgm:cxn modelId="{20D600D7-98A7-4C6E-A85B-CECD49E88925}" srcId="{D82BC1A3-3FF6-44D2-93C2-B9981A0BC475}" destId="{E9AF5DAA-A252-49BC-846B-5A6C1A34FF1B}" srcOrd="3" destOrd="0" parTransId="{243F1509-E41A-41E2-A2DF-3AA7B56DA346}" sibTransId="{6D2DB504-D54A-4BDF-8CE2-F5CFBEBB6C60}"/>
    <dgm:cxn modelId="{27C119E6-65D0-43CD-A1B4-CC0295F24607}" type="presOf" srcId="{304E80F8-9C77-4FEC-9229-4C1A969462A3}" destId="{BE6C5E6F-C7A6-4606-A6E2-1B1538F50FA2}" srcOrd="0" destOrd="1" presId="urn:microsoft.com/office/officeart/2005/8/layout/process3"/>
    <dgm:cxn modelId="{CB3308EA-15EF-4E60-9784-5B83B44F78FF}" type="presOf" srcId="{D82BC1A3-3FF6-44D2-93C2-B9981A0BC475}" destId="{4055CC1B-4830-4217-B00B-A432E6B979DB}" srcOrd="0" destOrd="0" presId="urn:microsoft.com/office/officeart/2005/8/layout/process3"/>
    <dgm:cxn modelId="{920B91EA-DB94-45D9-B018-4AE913FFEDAA}" type="presOf" srcId="{C50851FC-2055-48DF-A7B3-67644D5C03B9}" destId="{76F900AA-FE9E-46E1-9304-BC4242A01B29}" srcOrd="0" destOrd="1" presId="urn:microsoft.com/office/officeart/2005/8/layout/process3"/>
    <dgm:cxn modelId="{5A6095F0-AFC4-4E66-8D82-AF435E180626}" type="presOf" srcId="{E9AF5DAA-A252-49BC-846B-5A6C1A34FF1B}" destId="{76F900AA-FE9E-46E1-9304-BC4242A01B29}" srcOrd="0" destOrd="3" presId="urn:microsoft.com/office/officeart/2005/8/layout/process3"/>
    <dgm:cxn modelId="{D8850BF4-CE35-4FF4-9A3E-6D76BC1F7808}" type="presOf" srcId="{A4F18FA8-463A-4350-A016-CDD1B237C02B}" destId="{34D34403-3FE1-46E1-8650-8BB6AFBCAD9B}" srcOrd="0" destOrd="2" presId="urn:microsoft.com/office/officeart/2005/8/layout/process3"/>
    <dgm:cxn modelId="{81F68AF4-673A-4055-A5E9-612C9B7BFBBC}" type="presOf" srcId="{50996841-34C7-46D6-B904-1709F4DD9828}" destId="{76F900AA-FE9E-46E1-9304-BC4242A01B29}" srcOrd="0" destOrd="0" presId="urn:microsoft.com/office/officeart/2005/8/layout/process3"/>
    <dgm:cxn modelId="{D902F250-F9A3-4A0A-A8BB-B83F500AE337}" type="presParOf" srcId="{E23AEAC1-5D20-4414-98D9-9FB0919601BD}" destId="{E3662FD6-B0C8-4FE3-8B6E-D0993A019F7A}" srcOrd="0" destOrd="0" presId="urn:microsoft.com/office/officeart/2005/8/layout/process3"/>
    <dgm:cxn modelId="{049D4108-2ED9-4374-B1D1-2A267B28B9F4}" type="presParOf" srcId="{E3662FD6-B0C8-4FE3-8B6E-D0993A019F7A}" destId="{58C7D11E-2FD1-4938-AB67-7FEC4FCF9B8C}" srcOrd="0" destOrd="0" presId="urn:microsoft.com/office/officeart/2005/8/layout/process3"/>
    <dgm:cxn modelId="{26DAF51D-7D4B-4859-8499-7DA1FD99A566}" type="presParOf" srcId="{E3662FD6-B0C8-4FE3-8B6E-D0993A019F7A}" destId="{14EEBDB9-2414-4226-9C16-784A6D159DB0}" srcOrd="1" destOrd="0" presId="urn:microsoft.com/office/officeart/2005/8/layout/process3"/>
    <dgm:cxn modelId="{5B7550AF-5932-4103-A756-953665C60AD8}" type="presParOf" srcId="{E3662FD6-B0C8-4FE3-8B6E-D0993A019F7A}" destId="{BE6C5E6F-C7A6-4606-A6E2-1B1538F50FA2}" srcOrd="2" destOrd="0" presId="urn:microsoft.com/office/officeart/2005/8/layout/process3"/>
    <dgm:cxn modelId="{62EC9CEA-0F69-4DD4-BF65-52DC14461D29}" type="presParOf" srcId="{E23AEAC1-5D20-4414-98D9-9FB0919601BD}" destId="{900EE942-6FBF-440E-A12F-9514511092BE}" srcOrd="1" destOrd="0" presId="urn:microsoft.com/office/officeart/2005/8/layout/process3"/>
    <dgm:cxn modelId="{F769FA5C-D652-4509-A8E1-9560A88ED722}" type="presParOf" srcId="{900EE942-6FBF-440E-A12F-9514511092BE}" destId="{C8AAA049-BF91-4A97-8AD3-348E828ED647}" srcOrd="0" destOrd="0" presId="urn:microsoft.com/office/officeart/2005/8/layout/process3"/>
    <dgm:cxn modelId="{30446836-F76D-4660-8F0F-893DC1F44103}" type="presParOf" srcId="{E23AEAC1-5D20-4414-98D9-9FB0919601BD}" destId="{AD64B8C8-A26C-4407-B32B-766172A32F96}" srcOrd="2" destOrd="0" presId="urn:microsoft.com/office/officeart/2005/8/layout/process3"/>
    <dgm:cxn modelId="{C72535BD-2A58-4521-A641-5844DE149888}" type="presParOf" srcId="{AD64B8C8-A26C-4407-B32B-766172A32F96}" destId="{4055CC1B-4830-4217-B00B-A432E6B979DB}" srcOrd="0" destOrd="0" presId="urn:microsoft.com/office/officeart/2005/8/layout/process3"/>
    <dgm:cxn modelId="{E9C0514B-404C-425A-9D40-36D757359963}" type="presParOf" srcId="{AD64B8C8-A26C-4407-B32B-766172A32F96}" destId="{217A303C-36F4-4A5F-AD05-7EDB4FC7FB4C}" srcOrd="1" destOrd="0" presId="urn:microsoft.com/office/officeart/2005/8/layout/process3"/>
    <dgm:cxn modelId="{89E78415-ED9D-4711-8C9C-C0E3DBEFB757}" type="presParOf" srcId="{AD64B8C8-A26C-4407-B32B-766172A32F96}" destId="{76F900AA-FE9E-46E1-9304-BC4242A01B29}" srcOrd="2" destOrd="0" presId="urn:microsoft.com/office/officeart/2005/8/layout/process3"/>
    <dgm:cxn modelId="{3B6903ED-2E02-4644-87D1-A3B006F898C3}" type="presParOf" srcId="{E23AEAC1-5D20-4414-98D9-9FB0919601BD}" destId="{1E2DF5EB-3523-47E5-975D-EDEEE71D7B29}" srcOrd="3" destOrd="0" presId="urn:microsoft.com/office/officeart/2005/8/layout/process3"/>
    <dgm:cxn modelId="{E29B4E5A-07D6-4C6C-ABE5-1DEDE435B597}" type="presParOf" srcId="{1E2DF5EB-3523-47E5-975D-EDEEE71D7B29}" destId="{8400BBF4-76A2-4E55-8BC5-7C9C739F310B}" srcOrd="0" destOrd="0" presId="urn:microsoft.com/office/officeart/2005/8/layout/process3"/>
    <dgm:cxn modelId="{CCB806C8-C464-469C-AE38-0B83173002E0}" type="presParOf" srcId="{E23AEAC1-5D20-4414-98D9-9FB0919601BD}" destId="{79C809E5-4B33-494F-A10F-E17B06A22230}" srcOrd="4" destOrd="0" presId="urn:microsoft.com/office/officeart/2005/8/layout/process3"/>
    <dgm:cxn modelId="{91C3171D-CD91-4B15-862F-5EDB695F94E7}" type="presParOf" srcId="{79C809E5-4B33-494F-A10F-E17B06A22230}" destId="{141AF949-6F80-404D-8E7A-22832267FC0F}" srcOrd="0" destOrd="0" presId="urn:microsoft.com/office/officeart/2005/8/layout/process3"/>
    <dgm:cxn modelId="{0E99BEBB-8B77-4F02-839D-DB187A8DDBE1}" type="presParOf" srcId="{79C809E5-4B33-494F-A10F-E17B06A22230}" destId="{71BCAEDD-DA85-47B1-AD93-2113C2E0AA65}" srcOrd="1" destOrd="0" presId="urn:microsoft.com/office/officeart/2005/8/layout/process3"/>
    <dgm:cxn modelId="{486923B7-E53A-4E68-B7B8-11A742ED51CC}" type="presParOf" srcId="{79C809E5-4B33-494F-A10F-E17B06A22230}" destId="{34D34403-3FE1-46E1-8650-8BB6AFBCAD9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EBDB9-2414-4226-9C16-784A6D159DB0}">
      <dsp:nvSpPr>
        <dsp:cNvPr id="0" name=""/>
        <dsp:cNvSpPr/>
      </dsp:nvSpPr>
      <dsp:spPr>
        <a:xfrm>
          <a:off x="5002" y="188169"/>
          <a:ext cx="2274632" cy="103679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Text Clean</a:t>
          </a:r>
        </a:p>
      </dsp:txBody>
      <dsp:txXfrm>
        <a:off x="5002" y="188169"/>
        <a:ext cx="2274632" cy="691200"/>
      </dsp:txXfrm>
    </dsp:sp>
    <dsp:sp modelId="{BE6C5E6F-C7A6-4606-A6E2-1B1538F50FA2}">
      <dsp:nvSpPr>
        <dsp:cNvPr id="0" name=""/>
        <dsp:cNvSpPr/>
      </dsp:nvSpPr>
      <dsp:spPr>
        <a:xfrm>
          <a:off x="470891" y="879368"/>
          <a:ext cx="2274632" cy="26932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Special Characters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Non-Arabic-Alphabet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Reducing Variation</a:t>
          </a:r>
        </a:p>
      </dsp:txBody>
      <dsp:txXfrm>
        <a:off x="537513" y="945990"/>
        <a:ext cx="2141388" cy="2560006"/>
      </dsp:txXfrm>
    </dsp:sp>
    <dsp:sp modelId="{900EE942-6FBF-440E-A12F-9514511092BE}">
      <dsp:nvSpPr>
        <dsp:cNvPr id="0" name=""/>
        <dsp:cNvSpPr/>
      </dsp:nvSpPr>
      <dsp:spPr>
        <a:xfrm>
          <a:off x="2624461" y="250610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624461" y="363873"/>
        <a:ext cx="561136" cy="339791"/>
      </dsp:txXfrm>
    </dsp:sp>
    <dsp:sp modelId="{217A303C-36F4-4A5F-AD05-7EDB4FC7FB4C}">
      <dsp:nvSpPr>
        <dsp:cNvPr id="0" name=""/>
        <dsp:cNvSpPr/>
      </dsp:nvSpPr>
      <dsp:spPr>
        <a:xfrm>
          <a:off x="3658939" y="188169"/>
          <a:ext cx="2274632" cy="103679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Preprocessing</a:t>
          </a:r>
        </a:p>
      </dsp:txBody>
      <dsp:txXfrm>
        <a:off x="3658939" y="188169"/>
        <a:ext cx="2274632" cy="691200"/>
      </dsp:txXfrm>
    </dsp:sp>
    <dsp:sp modelId="{76F900AA-FE9E-46E1-9304-BC4242A01B29}">
      <dsp:nvSpPr>
        <dsp:cNvPr id="0" name=""/>
        <dsp:cNvSpPr/>
      </dsp:nvSpPr>
      <dsp:spPr>
        <a:xfrm>
          <a:off x="4124828" y="879368"/>
          <a:ext cx="2274632" cy="26932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Tokenization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Stop Words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Bigram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Stemming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4191450" y="945990"/>
        <a:ext cx="2141388" cy="2560006"/>
      </dsp:txXfrm>
    </dsp:sp>
    <dsp:sp modelId="{1E2DF5EB-3523-47E5-975D-EDEEE71D7B29}">
      <dsp:nvSpPr>
        <dsp:cNvPr id="0" name=""/>
        <dsp:cNvSpPr/>
      </dsp:nvSpPr>
      <dsp:spPr>
        <a:xfrm>
          <a:off x="6278398" y="250610"/>
          <a:ext cx="731031" cy="566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278398" y="363873"/>
        <a:ext cx="561136" cy="339791"/>
      </dsp:txXfrm>
    </dsp:sp>
    <dsp:sp modelId="{71BCAEDD-DA85-47B1-AD93-2113C2E0AA65}">
      <dsp:nvSpPr>
        <dsp:cNvPr id="0" name=""/>
        <dsp:cNvSpPr/>
      </dsp:nvSpPr>
      <dsp:spPr>
        <a:xfrm>
          <a:off x="7312876" y="188169"/>
          <a:ext cx="2274632" cy="103679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Topic Modeling</a:t>
          </a:r>
        </a:p>
      </dsp:txBody>
      <dsp:txXfrm>
        <a:off x="7312876" y="188169"/>
        <a:ext cx="2274632" cy="691200"/>
      </dsp:txXfrm>
    </dsp:sp>
    <dsp:sp modelId="{34D34403-3FE1-46E1-8650-8BB6AFBCAD9B}">
      <dsp:nvSpPr>
        <dsp:cNvPr id="0" name=""/>
        <dsp:cNvSpPr/>
      </dsp:nvSpPr>
      <dsp:spPr>
        <a:xfrm>
          <a:off x="7778764" y="879368"/>
          <a:ext cx="2274632" cy="26932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LDA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Identify best number of topics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7845386" y="945990"/>
        <a:ext cx="2141388" cy="2560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94647-5410-4D8B-ACB2-FE41CD10488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8ED55-3EDA-48A4-8400-FC825467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8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7758-85F9-4C61-9E5D-DA4B6792BEDF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4D21-90EF-4945-B424-AB3F1D813E13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36AA-806A-4249-A684-BE570ECD9A07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F4A0-8BC3-41ED-814F-C0718767A96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831A-12A7-4F8D-9326-41CF4B6E7128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A16E-70B2-46D7-BC3B-11F2DE77DED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57C8-4F86-4FA4-9BA7-47F898263B0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D2CB7043-92A9-410C-B90A-A6A04C67A679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1E6D7F-4D16-4589-A0A4-FEF4F539D66A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B082578-2B8C-40DC-ADDE-F080B8E22F7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2.sv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 err="1"/>
              <a:t>Abdulaziz</a:t>
            </a:r>
            <a:r>
              <a:rPr lang="en-US" dirty="0"/>
              <a:t> &amp; Ibrahim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Challenge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30D5F-BA60-482D-965A-0C1CEA85ACC9}"/>
              </a:ext>
            </a:extLst>
          </p:cNvPr>
          <p:cNvSpPr txBox="1"/>
          <p:nvPr/>
        </p:nvSpPr>
        <p:spPr>
          <a:xfrm>
            <a:off x="1097280" y="205105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Arabic NLTK Stop Words  are </a:t>
            </a:r>
            <a:r>
              <a:rPr lang="en-US" sz="2400" b="1" dirty="0"/>
              <a:t>NOT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had to add stop words e.g..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E90DA-E08C-42FA-A70C-FA496F194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029" r="1029"/>
          <a:stretch/>
        </p:blipFill>
        <p:spPr>
          <a:xfrm>
            <a:off x="1200150" y="3195737"/>
            <a:ext cx="9791700" cy="92317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DBB6CF-D357-41B8-A71D-2CD2C698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9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0E8E-56D7-4BDE-A26B-86332AF2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#3   Memory issues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9A580A1-985D-4C3C-8064-7988406D5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039" y="3393788"/>
            <a:ext cx="6296025" cy="23145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949EA-4CC0-4B38-A35D-898F2356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EF03A-9314-44C3-84AF-492DC4C4E382}"/>
              </a:ext>
            </a:extLst>
          </p:cNvPr>
          <p:cNvSpPr txBox="1"/>
          <p:nvPr/>
        </p:nvSpPr>
        <p:spPr>
          <a:xfrm>
            <a:off x="1231900" y="2120899"/>
            <a:ext cx="99277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LDA takes a lot of memory.</a:t>
            </a:r>
          </a:p>
          <a:p>
            <a:r>
              <a:rPr lang="en-US" dirty="0"/>
              <a:t>- Faced issues using Google cloud </a:t>
            </a:r>
            <a:r>
              <a:rPr lang="en-US" dirty="0" err="1"/>
              <a:t>DataProc</a:t>
            </a:r>
            <a:r>
              <a:rPr lang="en-US" dirty="0"/>
              <a:t> cluster for </a:t>
            </a:r>
            <a:r>
              <a:rPr lang="en-US" dirty="0" err="1"/>
              <a:t>pySpark</a:t>
            </a:r>
            <a:r>
              <a:rPr lang="en-US" dirty="0"/>
              <a:t>.</a:t>
            </a:r>
          </a:p>
          <a:p>
            <a:r>
              <a:rPr lang="en-US" dirty="0"/>
              <a:t>- We used high spec PC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83920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Topic Modeling (LDA)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653925-6681-4EF8-8ECB-30D52B90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/>
              <a:t>- Meaningless topics at first.</a:t>
            </a:r>
            <a:endParaRPr lang="en-US" sz="2400" dirty="0"/>
          </a:p>
          <a:p>
            <a:r>
              <a:rPr lang="en-US" sz="2400"/>
              <a:t>- Uncleaned stopwords were a topic.</a:t>
            </a:r>
          </a:p>
          <a:p>
            <a:r>
              <a:rPr lang="en-US" sz="2400"/>
              <a:t>- difficulty distinguishing topics with shared words.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A665B-98EC-4A54-927B-D82ACBF9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D371DB-D112-48A4-8FF6-17D2EDE5C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76332"/>
              </p:ext>
            </p:extLst>
          </p:nvPr>
        </p:nvGraphicFramePr>
        <p:xfrm>
          <a:off x="2011680" y="4405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608629510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73086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1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Higher probability topics/document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Higher composition of topics/document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2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6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Topic Modeling (Number of Topics)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653925-6681-4EF8-8ECB-30D52B90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/>
              <a:t>Coherence was used to find optimal number of topics.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C6971-4516-45D4-A5D1-99E710AD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81DAA54-25E3-4437-949F-621494B2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6" y="2674286"/>
            <a:ext cx="7668985" cy="35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2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Topic Modeling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A477EB-0547-46C0-A3F2-8BAF34A38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124861"/>
              </p:ext>
            </p:extLst>
          </p:nvPr>
        </p:nvGraphicFramePr>
        <p:xfrm>
          <a:off x="1096963" y="2108200"/>
          <a:ext cx="10275779" cy="111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845">
                  <a:extLst>
                    <a:ext uri="{9D8B030D-6E8A-4147-A177-3AD203B41FA5}">
                      <a16:colId xmlns:a16="http://schemas.microsoft.com/office/drawing/2014/main" val="1454444515"/>
                    </a:ext>
                  </a:extLst>
                </a:gridCol>
                <a:gridCol w="4196896">
                  <a:extLst>
                    <a:ext uri="{9D8B030D-6E8A-4147-A177-3AD203B41FA5}">
                      <a16:colId xmlns:a16="http://schemas.microsoft.com/office/drawing/2014/main" val="3914625899"/>
                    </a:ext>
                  </a:extLst>
                </a:gridCol>
                <a:gridCol w="3933038">
                  <a:extLst>
                    <a:ext uri="{9D8B030D-6E8A-4147-A177-3AD203B41FA5}">
                      <a16:colId xmlns:a16="http://schemas.microsoft.com/office/drawing/2014/main" val="2075053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Stemming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154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Perplexity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-13.00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-7.24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835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Coherence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0.578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0.462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86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C167A-8407-4F93-BFBB-25AB6DD5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0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F0FB63-976B-40EC-972B-55C4625DC429}"/>
              </a:ext>
            </a:extLst>
          </p:cNvPr>
          <p:cNvSpPr/>
          <p:nvPr/>
        </p:nvSpPr>
        <p:spPr>
          <a:xfrm>
            <a:off x="1035049" y="4110264"/>
            <a:ext cx="10223499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C2BFB-F6F5-42B5-AC3D-1BF53278C9C3}"/>
              </a:ext>
            </a:extLst>
          </p:cNvPr>
          <p:cNvSpPr/>
          <p:nvPr/>
        </p:nvSpPr>
        <p:spPr>
          <a:xfrm>
            <a:off x="989693" y="1842407"/>
            <a:ext cx="10223499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225D-0A47-4490-B532-D457E02C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553707D-F6CE-484C-8A7B-A4C01D105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817568"/>
              </p:ext>
            </p:extLst>
          </p:nvPr>
        </p:nvGraphicFramePr>
        <p:xfrm>
          <a:off x="1069749" y="2289629"/>
          <a:ext cx="1005839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155078919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190680957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83101958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146388050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94258804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9428684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1157204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296663230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165194619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7390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3838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خدمات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اليمن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الطاقة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سموه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الامن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اذا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نظام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عبدالعزيز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سورية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قطر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19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صحية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القوات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الصين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امير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الشرطة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قايلا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لجنة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مجمد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رييس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القطرية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وزارة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الجيش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ترامب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المنطقة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الداخلية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عندما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العمل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ولي_العهد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البلاد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عام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3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معلومات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العسكرية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ارامكو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عبدالعزيز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الأمنية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الامر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قرار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مجلس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الحكومة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العالم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35612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B4F3D77-88F1-4B40-BDCE-FA8CD05DE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860425"/>
              </p:ext>
            </p:extLst>
          </p:nvPr>
        </p:nvGraphicFramePr>
        <p:xfrm>
          <a:off x="1086077" y="4546600"/>
          <a:ext cx="1007818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18">
                  <a:extLst>
                    <a:ext uri="{9D8B030D-6E8A-4147-A177-3AD203B41FA5}">
                      <a16:colId xmlns:a16="http://schemas.microsoft.com/office/drawing/2014/main" val="1550789195"/>
                    </a:ext>
                  </a:extLst>
                </a:gridCol>
                <a:gridCol w="1007818">
                  <a:extLst>
                    <a:ext uri="{9D8B030D-6E8A-4147-A177-3AD203B41FA5}">
                      <a16:colId xmlns:a16="http://schemas.microsoft.com/office/drawing/2014/main" val="3831019581"/>
                    </a:ext>
                  </a:extLst>
                </a:gridCol>
                <a:gridCol w="1007818">
                  <a:extLst>
                    <a:ext uri="{9D8B030D-6E8A-4147-A177-3AD203B41FA5}">
                      <a16:colId xmlns:a16="http://schemas.microsoft.com/office/drawing/2014/main" val="4146388050"/>
                    </a:ext>
                  </a:extLst>
                </a:gridCol>
                <a:gridCol w="1007818">
                  <a:extLst>
                    <a:ext uri="{9D8B030D-6E8A-4147-A177-3AD203B41FA5}">
                      <a16:colId xmlns:a16="http://schemas.microsoft.com/office/drawing/2014/main" val="94258804"/>
                    </a:ext>
                  </a:extLst>
                </a:gridCol>
                <a:gridCol w="1007818">
                  <a:extLst>
                    <a:ext uri="{9D8B030D-6E8A-4147-A177-3AD203B41FA5}">
                      <a16:colId xmlns:a16="http://schemas.microsoft.com/office/drawing/2014/main" val="2094286846"/>
                    </a:ext>
                  </a:extLst>
                </a:gridCol>
                <a:gridCol w="1007818">
                  <a:extLst>
                    <a:ext uri="{9D8B030D-6E8A-4147-A177-3AD203B41FA5}">
                      <a16:colId xmlns:a16="http://schemas.microsoft.com/office/drawing/2014/main" val="21157204"/>
                    </a:ext>
                  </a:extLst>
                </a:gridCol>
                <a:gridCol w="1007818">
                  <a:extLst>
                    <a:ext uri="{9D8B030D-6E8A-4147-A177-3AD203B41FA5}">
                      <a16:colId xmlns:a16="http://schemas.microsoft.com/office/drawing/2014/main" val="2296663230"/>
                    </a:ext>
                  </a:extLst>
                </a:gridCol>
                <a:gridCol w="1007818">
                  <a:extLst>
                    <a:ext uri="{9D8B030D-6E8A-4147-A177-3AD203B41FA5}">
                      <a16:colId xmlns:a16="http://schemas.microsoft.com/office/drawing/2014/main" val="1651946195"/>
                    </a:ext>
                  </a:extLst>
                </a:gridCol>
                <a:gridCol w="1007818">
                  <a:extLst>
                    <a:ext uri="{9D8B030D-6E8A-4147-A177-3AD203B41FA5}">
                      <a16:colId xmlns:a16="http://schemas.microsoft.com/office/drawing/2014/main" val="273905565"/>
                    </a:ext>
                  </a:extLst>
                </a:gridCol>
                <a:gridCol w="1007818">
                  <a:extLst>
                    <a:ext uri="{9D8B030D-6E8A-4147-A177-3AD203B41FA5}">
                      <a16:colId xmlns:a16="http://schemas.microsoft.com/office/drawing/2014/main" val="2724725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11 -13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838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نقطة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التعليم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البلدية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السلامة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الجامعة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مشروع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النفط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العراق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مطار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معرض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7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ملعب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المدارس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الامانه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المرور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الجايزه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تنفيذ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الانتاج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فلسطين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السيارة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مهرجان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الهلال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الطلاب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مخالفة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التدخين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الدكتور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طريق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السودان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الاحتلال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الرحلات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فعاليات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3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النصر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التعليمية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النظافة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النوم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البرامج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اوبك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الاردن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الدولي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العديد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56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FE922F-6007-46CF-A8ED-74D024182BB5}"/>
              </a:ext>
            </a:extLst>
          </p:cNvPr>
          <p:cNvSpPr txBox="1"/>
          <p:nvPr/>
        </p:nvSpPr>
        <p:spPr>
          <a:xfrm>
            <a:off x="1957614" y="1875971"/>
            <a:ext cx="1600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|  عسكرية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3806D-37F9-445B-8467-58CAE92D2092}"/>
              </a:ext>
            </a:extLst>
          </p:cNvPr>
          <p:cNvSpPr txBox="1"/>
          <p:nvPr/>
        </p:nvSpPr>
        <p:spPr>
          <a:xfrm>
            <a:off x="4994275" y="1873703"/>
            <a:ext cx="1028697" cy="378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|  الامن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F4AE8-55A5-4CEC-9E0A-C520CA481236}"/>
              </a:ext>
            </a:extLst>
          </p:cNvPr>
          <p:cNvSpPr txBox="1"/>
          <p:nvPr/>
        </p:nvSpPr>
        <p:spPr>
          <a:xfrm>
            <a:off x="2982685" y="1885041"/>
            <a:ext cx="1890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|   طاقه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00E53-BC32-4128-BC09-28654289C859}"/>
              </a:ext>
            </a:extLst>
          </p:cNvPr>
          <p:cNvSpPr txBox="1"/>
          <p:nvPr/>
        </p:nvSpPr>
        <p:spPr>
          <a:xfrm>
            <a:off x="4071254" y="1875969"/>
            <a:ext cx="956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|  مناط</a:t>
            </a:r>
            <a:r>
              <a:rPr lang="en-US" b="1" dirty="0">
                <a:solidFill>
                  <a:srgbClr val="000000"/>
                </a:solidFill>
              </a:rPr>
              <a:t>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42955-0DC1-4247-9D26-5BF94C0CD517}"/>
              </a:ext>
            </a:extLst>
          </p:cNvPr>
          <p:cNvSpPr txBox="1"/>
          <p:nvPr/>
        </p:nvSpPr>
        <p:spPr>
          <a:xfrm>
            <a:off x="5964917" y="1873702"/>
            <a:ext cx="1182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|    ؟؟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96F92-6D7B-426C-9E5A-5DF5553BE97B}"/>
              </a:ext>
            </a:extLst>
          </p:cNvPr>
          <p:cNvSpPr txBox="1"/>
          <p:nvPr/>
        </p:nvSpPr>
        <p:spPr>
          <a:xfrm>
            <a:off x="6989987" y="1873701"/>
            <a:ext cx="956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|   انظم</a:t>
            </a:r>
            <a:r>
              <a:rPr lang="en-US" b="1" dirty="0">
                <a:solidFill>
                  <a:srgbClr val="000000"/>
                </a:solidFill>
              </a:rPr>
              <a:t>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ED131-C135-4BD1-AC5A-2C35ACE99069}"/>
              </a:ext>
            </a:extLst>
          </p:cNvPr>
          <p:cNvSpPr txBox="1"/>
          <p:nvPr/>
        </p:nvSpPr>
        <p:spPr>
          <a:xfrm>
            <a:off x="7996916" y="1882771"/>
            <a:ext cx="13734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|مجلس الوزراء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77DA6-F941-4180-8AB8-C8FB21419DC6}"/>
              </a:ext>
            </a:extLst>
          </p:cNvPr>
          <p:cNvSpPr txBox="1"/>
          <p:nvPr/>
        </p:nvSpPr>
        <p:spPr>
          <a:xfrm>
            <a:off x="9158058" y="1882770"/>
            <a:ext cx="211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|  دولي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66BEE-8F90-485A-BD80-24A53C034789}"/>
              </a:ext>
            </a:extLst>
          </p:cNvPr>
          <p:cNvSpPr txBox="1"/>
          <p:nvPr/>
        </p:nvSpPr>
        <p:spPr>
          <a:xfrm>
            <a:off x="10092084" y="1873698"/>
            <a:ext cx="211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|  </a:t>
            </a:r>
            <a:r>
              <a:rPr lang="en-US" b="1"/>
              <a:t>قطر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D9EA6-DE0B-4EC1-BA53-BBCE14502564}"/>
              </a:ext>
            </a:extLst>
          </p:cNvPr>
          <p:cNvSpPr txBox="1"/>
          <p:nvPr/>
        </p:nvSpPr>
        <p:spPr>
          <a:xfrm>
            <a:off x="1005114" y="4171041"/>
            <a:ext cx="1083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|  رياضه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E9477-3729-46B8-9F27-0A9A3E24D658}"/>
              </a:ext>
            </a:extLst>
          </p:cNvPr>
          <p:cNvSpPr txBox="1"/>
          <p:nvPr/>
        </p:nvSpPr>
        <p:spPr>
          <a:xfrm>
            <a:off x="2012041" y="4171040"/>
            <a:ext cx="919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|   </a:t>
            </a:r>
            <a:r>
              <a:rPr lang="en-US" b="1" dirty="0" err="1"/>
              <a:t>تعليم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8C341-498F-4F34-A445-33A87A10CD3B}"/>
              </a:ext>
            </a:extLst>
          </p:cNvPr>
          <p:cNvSpPr txBox="1"/>
          <p:nvPr/>
        </p:nvSpPr>
        <p:spPr>
          <a:xfrm>
            <a:off x="3009898" y="4171040"/>
            <a:ext cx="919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|   </a:t>
            </a:r>
            <a:r>
              <a:rPr lang="en-US" b="1" dirty="0" err="1"/>
              <a:t>بلدية</a:t>
            </a:r>
            <a:r>
              <a:rPr lang="en-US" b="1" dirty="0"/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18ADC-117B-4F34-975D-28C89F7B7BB1}"/>
              </a:ext>
            </a:extLst>
          </p:cNvPr>
          <p:cNvSpPr txBox="1"/>
          <p:nvPr/>
        </p:nvSpPr>
        <p:spPr>
          <a:xfrm>
            <a:off x="4025897" y="4171039"/>
            <a:ext cx="1173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| </a:t>
            </a:r>
            <a:r>
              <a:rPr lang="en-US" b="1" dirty="0" err="1"/>
              <a:t>صحة</a:t>
            </a:r>
            <a:r>
              <a:rPr lang="en-US" b="1" dirty="0"/>
              <a:t> </a:t>
            </a:r>
            <a:r>
              <a:rPr lang="en-US" b="1" dirty="0" err="1"/>
              <a:t>عامه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8A96C-5C45-410A-8D5E-3AE345DD84E2}"/>
              </a:ext>
            </a:extLst>
          </p:cNvPr>
          <p:cNvSpPr txBox="1"/>
          <p:nvPr/>
        </p:nvSpPr>
        <p:spPr>
          <a:xfrm>
            <a:off x="5023753" y="4171038"/>
            <a:ext cx="1173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| </a:t>
            </a:r>
            <a:r>
              <a:rPr lang="en-US" b="1" dirty="0" err="1"/>
              <a:t>تعليم</a:t>
            </a:r>
            <a:r>
              <a:rPr lang="en-US" b="1" dirty="0"/>
              <a:t> </a:t>
            </a:r>
            <a:r>
              <a:rPr lang="en-US" b="1" dirty="0" err="1"/>
              <a:t>عالي</a:t>
            </a:r>
            <a:r>
              <a:rPr lang="en-US" b="1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26410D-8EE7-49F9-84D9-FF7E01064C95}"/>
              </a:ext>
            </a:extLst>
          </p:cNvPr>
          <p:cNvSpPr txBox="1"/>
          <p:nvPr/>
        </p:nvSpPr>
        <p:spPr>
          <a:xfrm>
            <a:off x="6021611" y="4143824"/>
            <a:ext cx="1173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|  </a:t>
            </a:r>
            <a:r>
              <a:rPr lang="en-US" b="1" dirty="0" err="1"/>
              <a:t>مشاريع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CE9CA-002D-4877-995B-D4439135CD75}"/>
              </a:ext>
            </a:extLst>
          </p:cNvPr>
          <p:cNvSpPr txBox="1"/>
          <p:nvPr/>
        </p:nvSpPr>
        <p:spPr>
          <a:xfrm>
            <a:off x="7028539" y="4143823"/>
            <a:ext cx="1173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|   </a:t>
            </a:r>
            <a:r>
              <a:rPr lang="en-US" b="1" dirty="0" err="1"/>
              <a:t>طاقة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6E981C-D866-4A8F-BD90-FA2DF8E2A9E9}"/>
              </a:ext>
            </a:extLst>
          </p:cNvPr>
          <p:cNvSpPr txBox="1"/>
          <p:nvPr/>
        </p:nvSpPr>
        <p:spPr>
          <a:xfrm>
            <a:off x="7917539" y="4143823"/>
            <a:ext cx="133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|الشرق الاوسط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0A65FD-4C76-4AD2-8D12-BAB94E4639F3}"/>
              </a:ext>
            </a:extLst>
          </p:cNvPr>
          <p:cNvSpPr txBox="1"/>
          <p:nvPr/>
        </p:nvSpPr>
        <p:spPr>
          <a:xfrm>
            <a:off x="9024252" y="4143822"/>
            <a:ext cx="133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| </a:t>
            </a:r>
            <a:r>
              <a:rPr lang="en-US" b="1" dirty="0" err="1"/>
              <a:t>النقل</a:t>
            </a:r>
            <a:r>
              <a:rPr lang="en-US" b="1" dirty="0"/>
              <a:t> </a:t>
            </a:r>
            <a:r>
              <a:rPr lang="en-US" b="1" dirty="0" err="1"/>
              <a:t>العام</a:t>
            </a:r>
            <a:r>
              <a:rPr lang="en-US" b="1" dirty="0"/>
              <a:t> |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C7929F-A025-4905-B562-C87E340052A1}"/>
              </a:ext>
            </a:extLst>
          </p:cNvPr>
          <p:cNvSpPr txBox="1"/>
          <p:nvPr/>
        </p:nvSpPr>
        <p:spPr>
          <a:xfrm>
            <a:off x="10049323" y="4143821"/>
            <a:ext cx="1337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  </a:t>
            </a:r>
            <a:r>
              <a:rPr lang="en-US" b="1" dirty="0" err="1"/>
              <a:t>فعاليات</a:t>
            </a:r>
            <a:r>
              <a:rPr lang="en-US" b="1" dirty="0"/>
              <a:t>    | 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5242721-12D8-40D8-A129-A4055B84D6E0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Topics (Without Stemming)</a:t>
            </a:r>
          </a:p>
        </p:txBody>
      </p:sp>
    </p:spTree>
    <p:extLst>
      <p:ext uri="{BB962C8B-B14F-4D97-AF65-F5344CB8AC3E}">
        <p14:creationId xmlns:p14="http://schemas.microsoft.com/office/powerpoint/2010/main" val="37060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180B-33DD-4B55-90FA-C33F9071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(With Stemming)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225D-0A47-4490-B532-D457E02C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553707D-F6CE-484C-8A7B-A4C01D105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930133"/>
              </p:ext>
            </p:extLst>
          </p:nvPr>
        </p:nvGraphicFramePr>
        <p:xfrm>
          <a:off x="1096963" y="2108200"/>
          <a:ext cx="1005839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155078919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190680957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83101958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146388050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94258804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9428684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1157204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296663230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165194619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7390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3838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شرع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ملك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بنك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ريس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لعب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سعر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حكم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بحر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خدر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سلم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19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دين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وطن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صرف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صحف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ندي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نفط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نظم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نقل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كشف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الل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نفذ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سلم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مول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امر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فرق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خفض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قرر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قطر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خطر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سجد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3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كرم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شرف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سوق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شرط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قدم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رفع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عمل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طار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امن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دين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35612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B4F3D77-88F1-4B40-BDCE-FA8CD05DE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506930"/>
              </p:ext>
            </p:extLst>
          </p:nvPr>
        </p:nvGraphicFramePr>
        <p:xfrm>
          <a:off x="1104220" y="4093029"/>
          <a:ext cx="1005839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39">
                  <a:extLst>
                    <a:ext uri="{9D8B030D-6E8A-4147-A177-3AD203B41FA5}">
                      <a16:colId xmlns:a16="http://schemas.microsoft.com/office/drawing/2014/main" val="155078919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1906809573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83101958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4146388050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94258804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09428684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1157204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296663230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1651946195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27390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3838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كتب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قوت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صحة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سكن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عرب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نقط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طفل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بلغ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سكر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وطن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17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ارخ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نظم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طبه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عقر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دول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ثلث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اسر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نسب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شخص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هدف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ترث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يمن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شفى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وزر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رهب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رصد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اجتماعيه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شهر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علج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دعم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3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ثقف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امن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علج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اسك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سلم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فوز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جمع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سجل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مرض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وظف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35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4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653925-6681-4EF8-8ECB-30D52B90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- LDA achieved good results.</a:t>
            </a:r>
            <a:endParaRPr lang="en-US" dirty="0"/>
          </a:p>
          <a:p>
            <a:r>
              <a:rPr lang="en-US" sz="2400" dirty="0"/>
              <a:t>- Stemming have better metric but affect interpretability.</a:t>
            </a:r>
            <a:endParaRPr lang="en-US" dirty="0"/>
          </a:p>
          <a:p>
            <a:r>
              <a:rPr lang="en-US" sz="2400" dirty="0"/>
              <a:t>- Over 1 million Arabic words have been grouped into topics.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B1D18-DC85-464F-8A1C-3D6AD46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unglasses face outline outline">
            <a:extLst>
              <a:ext uri="{FF2B5EF4-FFF2-40B4-BE49-F238E27FC236}">
                <a16:creationId xmlns:a16="http://schemas.microsoft.com/office/drawing/2014/main" id="{F54CC6AB-08AB-40D7-972A-108EDB736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87155" y="1136594"/>
            <a:ext cx="3449694" cy="34496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D1265F7-D3BC-4A1A-AD95-CE60D67BA501}"/>
              </a:ext>
            </a:extLst>
          </p:cNvPr>
          <p:cNvSpPr txBox="1"/>
          <p:nvPr/>
        </p:nvSpPr>
        <p:spPr>
          <a:xfrm>
            <a:off x="2958306" y="4650296"/>
            <a:ext cx="633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Ask 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A6A49-7CC0-432C-9374-5927CD63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GOAL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97C1330-E6D0-4A2F-B0F5-36D9C9AC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8143" y="3005980"/>
            <a:ext cx="6335714" cy="29116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95871-7692-453E-8334-5C58476475B2}"/>
              </a:ext>
            </a:extLst>
          </p:cNvPr>
          <p:cNvSpPr txBox="1"/>
          <p:nvPr/>
        </p:nvSpPr>
        <p:spPr>
          <a:xfrm>
            <a:off x="2958306" y="2139353"/>
            <a:ext cx="633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Topic Modeling Newspapers’ Articles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85922-4C4E-48DA-8569-4B5BEE08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9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360C139-CD77-48A5-924F-62FCFE12A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47469"/>
          <a:stretch/>
        </p:blipFill>
        <p:spPr>
          <a:xfrm>
            <a:off x="2004148" y="3799841"/>
            <a:ext cx="1608828" cy="14074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18C702-A8B8-4B7F-A373-5D4B8A933F66}"/>
              </a:ext>
            </a:extLst>
          </p:cNvPr>
          <p:cNvSpPr txBox="1"/>
          <p:nvPr/>
        </p:nvSpPr>
        <p:spPr>
          <a:xfrm>
            <a:off x="1097280" y="3430509"/>
            <a:ext cx="34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www.alriyadh.com</a:t>
            </a:r>
          </a:p>
        </p:txBody>
      </p:sp>
      <p:pic>
        <p:nvPicPr>
          <p:cNvPr id="16" name="Graphic 15" descr="Arrow: Slight curve with solid fill">
            <a:extLst>
              <a:ext uri="{FF2B5EF4-FFF2-40B4-BE49-F238E27FC236}">
                <a16:creationId xmlns:a16="http://schemas.microsoft.com/office/drawing/2014/main" id="{66D3E4B5-7ADF-4A23-946E-CC58DE81D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3963" y="295148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ADEF2D-C6A7-425F-8710-B0E974E8E745}"/>
              </a:ext>
            </a:extLst>
          </p:cNvPr>
          <p:cNvSpPr/>
          <p:nvPr/>
        </p:nvSpPr>
        <p:spPr>
          <a:xfrm>
            <a:off x="1655402" y="2225040"/>
            <a:ext cx="2306320" cy="328168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4EF401FC-1946-41FC-8C4C-FD765EE27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6472" y="3081313"/>
            <a:ext cx="1706880" cy="17068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D27918-DB99-492C-8F06-26858215EAC1}"/>
              </a:ext>
            </a:extLst>
          </p:cNvPr>
          <p:cNvSpPr txBox="1"/>
          <p:nvPr/>
        </p:nvSpPr>
        <p:spPr>
          <a:xfrm>
            <a:off x="8513312" y="3019995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CFE4-345B-4A7D-89B3-D1595D41A606}"/>
              </a:ext>
            </a:extLst>
          </p:cNvPr>
          <p:cNvSpPr txBox="1"/>
          <p:nvPr/>
        </p:nvSpPr>
        <p:spPr>
          <a:xfrm>
            <a:off x="7106485" y="3586633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~300K Rows (Articles)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3D3475-7401-471B-A120-8A24D67852B9}"/>
              </a:ext>
            </a:extLst>
          </p:cNvPr>
          <p:cNvSpPr txBox="1"/>
          <p:nvPr/>
        </p:nvSpPr>
        <p:spPr>
          <a:xfrm>
            <a:off x="5368926" y="3802094"/>
            <a:ext cx="151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Scraping ~1GB</a:t>
            </a:r>
          </a:p>
        </p:txBody>
      </p:sp>
      <p:pic>
        <p:nvPicPr>
          <p:cNvPr id="13" name="Content Placeholder 12" descr="Shape&#10;&#10;Description automatically generated with low confidence">
            <a:extLst>
              <a:ext uri="{FF2B5EF4-FFF2-40B4-BE49-F238E27FC236}">
                <a16:creationId xmlns:a16="http://schemas.microsoft.com/office/drawing/2014/main" id="{F07127B7-BEE4-4BBB-91B2-9B78B8165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320204" y="2498194"/>
            <a:ext cx="976716" cy="9683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2A9079E-3416-40F2-BED0-3C45C1D4976A}"/>
              </a:ext>
            </a:extLst>
          </p:cNvPr>
          <p:cNvSpPr/>
          <p:nvPr/>
        </p:nvSpPr>
        <p:spPr>
          <a:xfrm>
            <a:off x="3324827" y="4411492"/>
            <a:ext cx="364523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F6C49-210B-42AB-8B67-7973E402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BC1DE8-745A-404F-9D29-D836FB7BA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29950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CF2A8-17A9-4F88-92EF-D7255341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CLEANING (</a:t>
            </a:r>
            <a:r>
              <a:rPr lang="en-US"/>
              <a:t>Useless Articles)</a:t>
            </a:r>
            <a:endParaRPr lang="en-US" dirty="0"/>
          </a:p>
        </p:txBody>
      </p:sp>
      <p:pic>
        <p:nvPicPr>
          <p:cNvPr id="20" name="Content Placeholder 19" descr="Chart, histogram&#10;&#10;Description automatically generated">
            <a:extLst>
              <a:ext uri="{FF2B5EF4-FFF2-40B4-BE49-F238E27FC236}">
                <a16:creationId xmlns:a16="http://schemas.microsoft.com/office/drawing/2014/main" id="{7429732B-2E17-4807-A7EF-3A1AA6F49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731" y="4243971"/>
            <a:ext cx="6787514" cy="2190220"/>
          </a:xfr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2FE982E9-1E99-429F-A2E2-D61FED3E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1" y="1956566"/>
            <a:ext cx="6915128" cy="2200928"/>
          </a:xfrm>
          <a:prstGeom prst="rect">
            <a:avLst/>
          </a:prstGeom>
        </p:spPr>
      </p:pic>
      <p:pic>
        <p:nvPicPr>
          <p:cNvPr id="23" name="Graphic 22" descr="Arrow: Clockwise curve with solid fill">
            <a:extLst>
              <a:ext uri="{FF2B5EF4-FFF2-40B4-BE49-F238E27FC236}">
                <a16:creationId xmlns:a16="http://schemas.microsoft.com/office/drawing/2014/main" id="{7D462B13-C5BB-49C8-BF38-D0281174E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00000">
            <a:off x="10950352" y="3694109"/>
            <a:ext cx="873566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E022FC-20AC-4B45-BCAA-BB36F2691BA6}"/>
              </a:ext>
            </a:extLst>
          </p:cNvPr>
          <p:cNvSpPr txBox="1"/>
          <p:nvPr/>
        </p:nvSpPr>
        <p:spPr>
          <a:xfrm>
            <a:off x="1061262" y="5015915"/>
            <a:ext cx="2946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By taking articles with w</a:t>
            </a:r>
            <a:r>
              <a:rPr lang="en-US" sz="1800" dirty="0"/>
              <a:t>ords </a:t>
            </a:r>
          </a:p>
          <a:p>
            <a:pPr algn="ctr"/>
            <a:r>
              <a:rPr lang="en-US" sz="1800" dirty="0"/>
              <a:t>150-500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6DF3ED-6CAE-4C14-A4E3-C5EA95D01101}"/>
              </a:ext>
            </a:extLst>
          </p:cNvPr>
          <p:cNvSpPr txBox="1"/>
          <p:nvPr/>
        </p:nvSpPr>
        <p:spPr>
          <a:xfrm>
            <a:off x="1061262" y="2799072"/>
            <a:ext cx="294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Original articles lengths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CE1B0-6EEA-48AE-A57A-D43DA60A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3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CLEANING (Special Characters)</a:t>
            </a:r>
          </a:p>
        </p:txBody>
      </p:sp>
      <p:pic>
        <p:nvPicPr>
          <p:cNvPr id="18" name="Graphic 17" descr="Arrow: Clockwise curve with solid fill">
            <a:extLst>
              <a:ext uri="{FF2B5EF4-FFF2-40B4-BE49-F238E27FC236}">
                <a16:creationId xmlns:a16="http://schemas.microsoft.com/office/drawing/2014/main" id="{E0E1F405-41C1-4E77-A4A7-580E88C9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7986247" y="4137342"/>
            <a:ext cx="899518" cy="9144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205DD10-0289-4B96-B273-367CF5E2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800" y="2002175"/>
            <a:ext cx="5934038" cy="2038748"/>
          </a:xfrm>
          <a:prstGeom prst="rect">
            <a:avLst/>
          </a:prstGeo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3A8CAF3-C19D-4032-BFA1-1FDF1F49D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700" y="4220579"/>
            <a:ext cx="5934038" cy="20528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F97486-EC56-49B8-9D74-17696FBC6E57}"/>
              </a:ext>
            </a:extLst>
          </p:cNvPr>
          <p:cNvCxnSpPr>
            <a:cxnSpLocks/>
          </p:cNvCxnSpPr>
          <p:nvPr/>
        </p:nvCxnSpPr>
        <p:spPr>
          <a:xfrm>
            <a:off x="9077325" y="2414870"/>
            <a:ext cx="7083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710BFB-21B5-4360-B45F-08F9D48DC55C}"/>
              </a:ext>
            </a:extLst>
          </p:cNvPr>
          <p:cNvCxnSpPr>
            <a:cxnSpLocks/>
          </p:cNvCxnSpPr>
          <p:nvPr/>
        </p:nvCxnSpPr>
        <p:spPr>
          <a:xfrm>
            <a:off x="7424738" y="2414623"/>
            <a:ext cx="1114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259B85-F3F4-4DFF-B7E5-D17531929AD8}"/>
              </a:ext>
            </a:extLst>
          </p:cNvPr>
          <p:cNvCxnSpPr>
            <a:cxnSpLocks/>
          </p:cNvCxnSpPr>
          <p:nvPr/>
        </p:nvCxnSpPr>
        <p:spPr>
          <a:xfrm>
            <a:off x="6847700" y="4594790"/>
            <a:ext cx="45118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D84870-E333-4652-8C24-EEEBE220B711}"/>
              </a:ext>
            </a:extLst>
          </p:cNvPr>
          <p:cNvCxnSpPr>
            <a:cxnSpLocks/>
          </p:cNvCxnSpPr>
          <p:nvPr/>
        </p:nvCxnSpPr>
        <p:spPr>
          <a:xfrm>
            <a:off x="5672420" y="4594543"/>
            <a:ext cx="639235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8DD6B8-0BB4-4CB9-8C91-6E05153C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CLEANING (Non-Arabic-Alphabet)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5DD10-0289-4B96-B273-367CF5E2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85210" y="2002175"/>
            <a:ext cx="5893218" cy="2038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A8CAF3-C19D-4032-BFA1-1FDF1F49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8775" y="4226251"/>
            <a:ext cx="5925963" cy="20387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F97486-EC56-49B8-9D74-17696FBC6E57}"/>
              </a:ext>
            </a:extLst>
          </p:cNvPr>
          <p:cNvCxnSpPr>
            <a:cxnSpLocks/>
          </p:cNvCxnSpPr>
          <p:nvPr/>
        </p:nvCxnSpPr>
        <p:spPr>
          <a:xfrm>
            <a:off x="4861560" y="3166710"/>
            <a:ext cx="10016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710BFB-21B5-4360-B45F-08F9D48DC55C}"/>
              </a:ext>
            </a:extLst>
          </p:cNvPr>
          <p:cNvCxnSpPr>
            <a:cxnSpLocks/>
          </p:cNvCxnSpPr>
          <p:nvPr/>
        </p:nvCxnSpPr>
        <p:spPr>
          <a:xfrm>
            <a:off x="8885767" y="3593183"/>
            <a:ext cx="877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259B85-F3F4-4DFF-B7E5-D17531929AD8}"/>
              </a:ext>
            </a:extLst>
          </p:cNvPr>
          <p:cNvCxnSpPr>
            <a:cxnSpLocks/>
          </p:cNvCxnSpPr>
          <p:nvPr/>
        </p:nvCxnSpPr>
        <p:spPr>
          <a:xfrm>
            <a:off x="2639768" y="5466857"/>
            <a:ext cx="71364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D84870-E333-4652-8C24-EEEBE220B711}"/>
              </a:ext>
            </a:extLst>
          </p:cNvPr>
          <p:cNvCxnSpPr>
            <a:cxnSpLocks/>
          </p:cNvCxnSpPr>
          <p:nvPr/>
        </p:nvCxnSpPr>
        <p:spPr>
          <a:xfrm>
            <a:off x="6049187" y="6220143"/>
            <a:ext cx="55298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7C912A-567D-477A-A109-BBF85A2B6D7E}"/>
              </a:ext>
            </a:extLst>
          </p:cNvPr>
          <p:cNvCxnSpPr>
            <a:cxnSpLocks/>
          </p:cNvCxnSpPr>
          <p:nvPr/>
        </p:nvCxnSpPr>
        <p:spPr>
          <a:xfrm>
            <a:off x="7040033" y="3953863"/>
            <a:ext cx="7036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8AF4A3-698C-47EC-9DB9-C747DDDC3AB9}"/>
              </a:ext>
            </a:extLst>
          </p:cNvPr>
          <p:cNvSpPr/>
          <p:nvPr/>
        </p:nvSpPr>
        <p:spPr>
          <a:xfrm>
            <a:off x="4775061" y="5831840"/>
            <a:ext cx="1234440" cy="388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Arrow: Clockwise curve with solid fill">
            <a:extLst>
              <a:ext uri="{FF2B5EF4-FFF2-40B4-BE49-F238E27FC236}">
                <a16:creationId xmlns:a16="http://schemas.microsoft.com/office/drawing/2014/main" id="{85713CA9-1EE4-4A77-8F0A-4065D35F1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00000">
            <a:off x="7986247" y="4137342"/>
            <a:ext cx="899518" cy="914400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C3E8BF8-4A26-4F48-96A6-7FD9BE56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6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CLEANING (Reducing Variation)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5DD10-0289-4B96-B273-367CF5E2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85210" y="2007807"/>
            <a:ext cx="5893218" cy="202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A8CAF3-C19D-4032-BFA1-1FDF1F49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38788" y="4212007"/>
            <a:ext cx="5885950" cy="20672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F97486-EC56-49B8-9D74-17696FBC6E57}"/>
              </a:ext>
            </a:extLst>
          </p:cNvPr>
          <p:cNvCxnSpPr>
            <a:cxnSpLocks/>
          </p:cNvCxnSpPr>
          <p:nvPr/>
        </p:nvCxnSpPr>
        <p:spPr>
          <a:xfrm>
            <a:off x="7937948" y="2343750"/>
            <a:ext cx="165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710BFB-21B5-4360-B45F-08F9D48DC55C}"/>
              </a:ext>
            </a:extLst>
          </p:cNvPr>
          <p:cNvCxnSpPr>
            <a:cxnSpLocks/>
          </p:cNvCxnSpPr>
          <p:nvPr/>
        </p:nvCxnSpPr>
        <p:spPr>
          <a:xfrm>
            <a:off x="9164768" y="2783523"/>
            <a:ext cx="1643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259B85-F3F4-4DFF-B7E5-D17531929AD8}"/>
              </a:ext>
            </a:extLst>
          </p:cNvPr>
          <p:cNvCxnSpPr>
            <a:cxnSpLocks/>
          </p:cNvCxnSpPr>
          <p:nvPr/>
        </p:nvCxnSpPr>
        <p:spPr>
          <a:xfrm>
            <a:off x="5515578" y="4567697"/>
            <a:ext cx="133777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9DC0E5-4A7D-4570-B913-C84629C64A36}"/>
              </a:ext>
            </a:extLst>
          </p:cNvPr>
          <p:cNvCxnSpPr>
            <a:cxnSpLocks/>
          </p:cNvCxnSpPr>
          <p:nvPr/>
        </p:nvCxnSpPr>
        <p:spPr>
          <a:xfrm>
            <a:off x="6745573" y="5004577"/>
            <a:ext cx="129438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337235-0A10-4D75-AF9F-EE5BEB4478D7}"/>
              </a:ext>
            </a:extLst>
          </p:cNvPr>
          <p:cNvCxnSpPr>
            <a:cxnSpLocks/>
          </p:cNvCxnSpPr>
          <p:nvPr/>
        </p:nvCxnSpPr>
        <p:spPr>
          <a:xfrm>
            <a:off x="3091115" y="5004577"/>
            <a:ext cx="1401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408020-343A-44E9-BD85-B58AC1AAFCB5}"/>
              </a:ext>
            </a:extLst>
          </p:cNvPr>
          <p:cNvSpPr/>
          <p:nvPr/>
        </p:nvSpPr>
        <p:spPr>
          <a:xfrm>
            <a:off x="7249160" y="3587115"/>
            <a:ext cx="1234440" cy="388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F47C45-9FA0-46C9-A131-9B3343043731}"/>
              </a:ext>
            </a:extLst>
          </p:cNvPr>
          <p:cNvCxnSpPr>
            <a:cxnSpLocks/>
          </p:cNvCxnSpPr>
          <p:nvPr/>
        </p:nvCxnSpPr>
        <p:spPr>
          <a:xfrm>
            <a:off x="9390192" y="3975414"/>
            <a:ext cx="1538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D2A37D-2329-4EAE-8F30-5CE29DC09237}"/>
              </a:ext>
            </a:extLst>
          </p:cNvPr>
          <p:cNvCxnSpPr>
            <a:cxnSpLocks/>
          </p:cNvCxnSpPr>
          <p:nvPr/>
        </p:nvCxnSpPr>
        <p:spPr>
          <a:xfrm>
            <a:off x="6979728" y="6236477"/>
            <a:ext cx="13563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CC59BB-90A3-43D9-ACA2-DDEACF9AB8E0}"/>
              </a:ext>
            </a:extLst>
          </p:cNvPr>
          <p:cNvCxnSpPr>
            <a:cxnSpLocks/>
          </p:cNvCxnSpPr>
          <p:nvPr/>
        </p:nvCxnSpPr>
        <p:spPr>
          <a:xfrm>
            <a:off x="5540664" y="2785746"/>
            <a:ext cx="1679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Arrow: Clockwise curve with solid fill">
            <a:extLst>
              <a:ext uri="{FF2B5EF4-FFF2-40B4-BE49-F238E27FC236}">
                <a16:creationId xmlns:a16="http://schemas.microsoft.com/office/drawing/2014/main" id="{E7CB00DD-0B03-46E8-AEA0-19021E9B0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00000">
            <a:off x="7986247" y="4137342"/>
            <a:ext cx="899518" cy="914400"/>
          </a:xfrm>
          <a:prstGeom prst="rect">
            <a:avLst/>
          </a:prstGeom>
        </p:spPr>
      </p:pic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75DC817E-2CF6-407A-9557-C4FEDF81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4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Challenge #1</a:t>
            </a:r>
          </a:p>
        </p:txBody>
      </p:sp>
      <p:pic>
        <p:nvPicPr>
          <p:cNvPr id="18" name="Graphic 17" descr="Arrow: Clockwise curve with solid fill">
            <a:extLst>
              <a:ext uri="{FF2B5EF4-FFF2-40B4-BE49-F238E27FC236}">
                <a16:creationId xmlns:a16="http://schemas.microsoft.com/office/drawing/2014/main" id="{E0E1F405-41C1-4E77-A4A7-580E88C9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 flipH="1">
            <a:off x="3840157" y="4194321"/>
            <a:ext cx="887698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765CC-8AF6-427A-BB19-1F1162DCF6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12" b="50436"/>
          <a:stretch/>
        </p:blipFill>
        <p:spPr>
          <a:xfrm>
            <a:off x="10512081" y="3608269"/>
            <a:ext cx="1473238" cy="536814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4BAE9F4-6FBC-44BA-82E0-5C35734F7C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851"/>
          <a:stretch/>
        </p:blipFill>
        <p:spPr>
          <a:xfrm>
            <a:off x="545969" y="3683693"/>
            <a:ext cx="923222" cy="461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FF931-5B20-464B-BC8F-ED6A68A438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657"/>
          <a:stretch/>
        </p:blipFill>
        <p:spPr>
          <a:xfrm>
            <a:off x="2302516" y="3711792"/>
            <a:ext cx="7586968" cy="4181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E1D85A-4F51-49F7-A57F-C791238F9A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17" b="-1769"/>
          <a:stretch/>
        </p:blipFill>
        <p:spPr>
          <a:xfrm>
            <a:off x="10444461" y="5142834"/>
            <a:ext cx="1473238" cy="565430"/>
          </a:xfrm>
          <a:prstGeom prst="rect">
            <a:avLst/>
          </a:prstGeom>
        </p:spPr>
      </p:pic>
      <p:pic>
        <p:nvPicPr>
          <p:cNvPr id="20" name="Picture 19" descr="A picture containing diagram&#10;&#10;Description automatically generated">
            <a:extLst>
              <a:ext uri="{FF2B5EF4-FFF2-40B4-BE49-F238E27FC236}">
                <a16:creationId xmlns:a16="http://schemas.microsoft.com/office/drawing/2014/main" id="{C67C57CF-F8D7-4F34-9713-137E01E512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475"/>
          <a:stretch/>
        </p:blipFill>
        <p:spPr>
          <a:xfrm>
            <a:off x="545969" y="5142834"/>
            <a:ext cx="923222" cy="525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4E7FD9-6557-465F-9ECE-70DEC583F4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657"/>
          <a:stretch/>
        </p:blipFill>
        <p:spPr>
          <a:xfrm>
            <a:off x="2302516" y="5178506"/>
            <a:ext cx="7586968" cy="4181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419426D-D010-4554-B863-E52DDBA35C27}"/>
              </a:ext>
            </a:extLst>
          </p:cNvPr>
          <p:cNvSpPr/>
          <p:nvPr/>
        </p:nvSpPr>
        <p:spPr>
          <a:xfrm>
            <a:off x="4432301" y="5142834"/>
            <a:ext cx="1123950" cy="418166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43BCAD-E848-4CDF-961E-606403CC02C1}"/>
              </a:ext>
            </a:extLst>
          </p:cNvPr>
          <p:cNvSpPr/>
          <p:nvPr/>
        </p:nvSpPr>
        <p:spPr>
          <a:xfrm>
            <a:off x="4432301" y="3726917"/>
            <a:ext cx="1123950" cy="4181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6B12AC-E378-4EA3-BB5A-0A41458C9E27}"/>
              </a:ext>
            </a:extLst>
          </p:cNvPr>
          <p:cNvSpPr/>
          <p:nvPr/>
        </p:nvSpPr>
        <p:spPr>
          <a:xfrm>
            <a:off x="5556251" y="3726917"/>
            <a:ext cx="1123950" cy="4181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6" name="Graphic 35" descr="Arrow Right with solid fill">
            <a:extLst>
              <a:ext uri="{FF2B5EF4-FFF2-40B4-BE49-F238E27FC236}">
                <a16:creationId xmlns:a16="http://schemas.microsoft.com/office/drawing/2014/main" id="{038D7890-09B8-43F8-89B6-1E29BE1F5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3492" y="3630082"/>
            <a:ext cx="524722" cy="611836"/>
          </a:xfrm>
          <a:prstGeom prst="rect">
            <a:avLst/>
          </a:prstGeom>
        </p:spPr>
      </p:pic>
      <p:pic>
        <p:nvPicPr>
          <p:cNvPr id="37" name="Graphic 36" descr="Arrow Right with solid fill">
            <a:extLst>
              <a:ext uri="{FF2B5EF4-FFF2-40B4-BE49-F238E27FC236}">
                <a16:creationId xmlns:a16="http://schemas.microsoft.com/office/drawing/2014/main" id="{20034001-93EB-468C-8FFE-F0981DA2A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3492" y="5096428"/>
            <a:ext cx="524722" cy="611836"/>
          </a:xfrm>
          <a:prstGeom prst="rect">
            <a:avLst/>
          </a:prstGeom>
        </p:spPr>
      </p:pic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E470482C-8D96-4062-BD66-919B38767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5722" y="3630082"/>
            <a:ext cx="524722" cy="611836"/>
          </a:xfrm>
          <a:prstGeom prst="rect">
            <a:avLst/>
          </a:prstGeom>
        </p:spPr>
      </p:pic>
      <p:pic>
        <p:nvPicPr>
          <p:cNvPr id="39" name="Graphic 38" descr="Arrow Right with solid fill">
            <a:extLst>
              <a:ext uri="{FF2B5EF4-FFF2-40B4-BE49-F238E27FC236}">
                <a16:creationId xmlns:a16="http://schemas.microsoft.com/office/drawing/2014/main" id="{F4567C67-E500-4A35-B1A0-C9DA39741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5722" y="5096428"/>
            <a:ext cx="524722" cy="611836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28924E6D-6578-4C74-B28A-0105E73029B1}"/>
              </a:ext>
            </a:extLst>
          </p:cNvPr>
          <p:cNvSpPr/>
          <p:nvPr/>
        </p:nvSpPr>
        <p:spPr>
          <a:xfrm rot="5400000">
            <a:off x="5908674" y="-933795"/>
            <a:ext cx="313507" cy="75258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A916AC21-AB48-4070-AFFF-C4ED53E2528A}"/>
              </a:ext>
            </a:extLst>
          </p:cNvPr>
          <p:cNvSpPr/>
          <p:nvPr/>
        </p:nvSpPr>
        <p:spPr>
          <a:xfrm rot="5400000">
            <a:off x="850826" y="2495677"/>
            <a:ext cx="313507" cy="6668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F152793B-6112-4A4B-86DB-4575FDF4B3C8}"/>
              </a:ext>
            </a:extLst>
          </p:cNvPr>
          <p:cNvSpPr/>
          <p:nvPr/>
        </p:nvSpPr>
        <p:spPr>
          <a:xfrm rot="5400000">
            <a:off x="11059062" y="2275051"/>
            <a:ext cx="313507" cy="11081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B48C09-9C9A-46AF-84E6-605442B74D00}"/>
              </a:ext>
            </a:extLst>
          </p:cNvPr>
          <p:cNvSpPr txBox="1"/>
          <p:nvPr/>
        </p:nvSpPr>
        <p:spPr>
          <a:xfrm>
            <a:off x="4677952" y="2203450"/>
            <a:ext cx="27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Unicode representation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FCCAEC-9EA5-4E71-ACC0-37A954971B64}"/>
              </a:ext>
            </a:extLst>
          </p:cNvPr>
          <p:cNvSpPr txBox="1"/>
          <p:nvPr/>
        </p:nvSpPr>
        <p:spPr>
          <a:xfrm>
            <a:off x="-379896" y="2203450"/>
            <a:ext cx="27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2DE989-B413-4B66-ACC4-BA57391B39E2}"/>
              </a:ext>
            </a:extLst>
          </p:cNvPr>
          <p:cNvSpPr txBox="1"/>
          <p:nvPr/>
        </p:nvSpPr>
        <p:spPr>
          <a:xfrm>
            <a:off x="9828340" y="2203450"/>
            <a:ext cx="27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LDA Output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0D757DE-DC6D-47C6-8D2A-DAD1AFDD15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" t="17249" r="78915" b="29648"/>
          <a:stretch/>
        </p:blipFill>
        <p:spPr>
          <a:xfrm>
            <a:off x="5088343" y="5715669"/>
            <a:ext cx="413566" cy="41838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F8F1E9-5225-4AFA-BCB9-4A2F1594B54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18189" r="79242" b="26617"/>
          <a:stretch/>
        </p:blipFill>
        <p:spPr>
          <a:xfrm>
            <a:off x="5082069" y="4290290"/>
            <a:ext cx="419840" cy="41838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8FF08D3-048F-47AD-83FC-6AA16F371A4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5" t="10094" r="80209" b="40436"/>
          <a:stretch/>
        </p:blipFill>
        <p:spPr>
          <a:xfrm>
            <a:off x="6213015" y="4292109"/>
            <a:ext cx="413566" cy="41474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5" name="Callout: Bent Line with Accent Bar 54">
            <a:extLst>
              <a:ext uri="{FF2B5EF4-FFF2-40B4-BE49-F238E27FC236}">
                <a16:creationId xmlns:a16="http://schemas.microsoft.com/office/drawing/2014/main" id="{365F04BD-938D-4346-8BA3-9C9D09715622}"/>
              </a:ext>
            </a:extLst>
          </p:cNvPr>
          <p:cNvSpPr/>
          <p:nvPr/>
        </p:nvSpPr>
        <p:spPr>
          <a:xfrm>
            <a:off x="5078711" y="4331841"/>
            <a:ext cx="379680" cy="3352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500"/>
              <a:gd name="adj6" fmla="val -600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llout: Bent Line with Accent Bar 55">
            <a:extLst>
              <a:ext uri="{FF2B5EF4-FFF2-40B4-BE49-F238E27FC236}">
                <a16:creationId xmlns:a16="http://schemas.microsoft.com/office/drawing/2014/main" id="{352171F9-7C3A-40A4-94CE-F7146162D7AF}"/>
              </a:ext>
            </a:extLst>
          </p:cNvPr>
          <p:cNvSpPr/>
          <p:nvPr/>
        </p:nvSpPr>
        <p:spPr>
          <a:xfrm>
            <a:off x="6198814" y="4331841"/>
            <a:ext cx="379680" cy="3352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500"/>
              <a:gd name="adj6" fmla="val -600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llout: Bent Line with Accent Bar 56">
            <a:extLst>
              <a:ext uri="{FF2B5EF4-FFF2-40B4-BE49-F238E27FC236}">
                <a16:creationId xmlns:a16="http://schemas.microsoft.com/office/drawing/2014/main" id="{A556AE84-CACE-47EF-BCB5-E8E234BFBF6B}"/>
              </a:ext>
            </a:extLst>
          </p:cNvPr>
          <p:cNvSpPr/>
          <p:nvPr/>
        </p:nvSpPr>
        <p:spPr>
          <a:xfrm>
            <a:off x="5088343" y="5757220"/>
            <a:ext cx="379680" cy="3352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500"/>
              <a:gd name="adj6" fmla="val -600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BE8605-DD74-46A2-8F1E-A3BD11BAF604}"/>
              </a:ext>
            </a:extLst>
          </p:cNvPr>
          <p:cNvSpPr/>
          <p:nvPr/>
        </p:nvSpPr>
        <p:spPr>
          <a:xfrm>
            <a:off x="2211604" y="3085453"/>
            <a:ext cx="7714118" cy="3120614"/>
          </a:xfrm>
          <a:custGeom>
            <a:avLst/>
            <a:gdLst>
              <a:gd name="connsiteX0" fmla="*/ 0 w 7714118"/>
              <a:gd name="connsiteY0" fmla="*/ 0 h 3120614"/>
              <a:gd name="connsiteX1" fmla="*/ 488561 w 7714118"/>
              <a:gd name="connsiteY1" fmla="*/ 0 h 3120614"/>
              <a:gd name="connsiteX2" fmla="*/ 977122 w 7714118"/>
              <a:gd name="connsiteY2" fmla="*/ 0 h 3120614"/>
              <a:gd name="connsiteX3" fmla="*/ 1697106 w 7714118"/>
              <a:gd name="connsiteY3" fmla="*/ 0 h 3120614"/>
              <a:gd name="connsiteX4" fmla="*/ 2185667 w 7714118"/>
              <a:gd name="connsiteY4" fmla="*/ 0 h 3120614"/>
              <a:gd name="connsiteX5" fmla="*/ 2597086 w 7714118"/>
              <a:gd name="connsiteY5" fmla="*/ 0 h 3120614"/>
              <a:gd name="connsiteX6" fmla="*/ 3162788 w 7714118"/>
              <a:gd name="connsiteY6" fmla="*/ 0 h 3120614"/>
              <a:gd name="connsiteX7" fmla="*/ 3805632 w 7714118"/>
              <a:gd name="connsiteY7" fmla="*/ 0 h 3120614"/>
              <a:gd name="connsiteX8" fmla="*/ 4217051 w 7714118"/>
              <a:gd name="connsiteY8" fmla="*/ 0 h 3120614"/>
              <a:gd name="connsiteX9" fmla="*/ 4937036 w 7714118"/>
              <a:gd name="connsiteY9" fmla="*/ 0 h 3120614"/>
              <a:gd name="connsiteX10" fmla="*/ 5348455 w 7714118"/>
              <a:gd name="connsiteY10" fmla="*/ 0 h 3120614"/>
              <a:gd name="connsiteX11" fmla="*/ 6145581 w 7714118"/>
              <a:gd name="connsiteY11" fmla="*/ 0 h 3120614"/>
              <a:gd name="connsiteX12" fmla="*/ 6865565 w 7714118"/>
              <a:gd name="connsiteY12" fmla="*/ 0 h 3120614"/>
              <a:gd name="connsiteX13" fmla="*/ 7714118 w 7714118"/>
              <a:gd name="connsiteY13" fmla="*/ 0 h 3120614"/>
              <a:gd name="connsiteX14" fmla="*/ 7714118 w 7714118"/>
              <a:gd name="connsiteY14" fmla="*/ 561711 h 3120614"/>
              <a:gd name="connsiteX15" fmla="*/ 7714118 w 7714118"/>
              <a:gd name="connsiteY15" fmla="*/ 1092215 h 3120614"/>
              <a:gd name="connsiteX16" fmla="*/ 7714118 w 7714118"/>
              <a:gd name="connsiteY16" fmla="*/ 1685132 h 3120614"/>
              <a:gd name="connsiteX17" fmla="*/ 7714118 w 7714118"/>
              <a:gd name="connsiteY17" fmla="*/ 2309254 h 3120614"/>
              <a:gd name="connsiteX18" fmla="*/ 7714118 w 7714118"/>
              <a:gd name="connsiteY18" fmla="*/ 3120614 h 3120614"/>
              <a:gd name="connsiteX19" fmla="*/ 7302698 w 7714118"/>
              <a:gd name="connsiteY19" fmla="*/ 3120614 h 3120614"/>
              <a:gd name="connsiteX20" fmla="*/ 6891279 w 7714118"/>
              <a:gd name="connsiteY20" fmla="*/ 3120614 h 3120614"/>
              <a:gd name="connsiteX21" fmla="*/ 6402718 w 7714118"/>
              <a:gd name="connsiteY21" fmla="*/ 3120614 h 3120614"/>
              <a:gd name="connsiteX22" fmla="*/ 5991298 w 7714118"/>
              <a:gd name="connsiteY22" fmla="*/ 3120614 h 3120614"/>
              <a:gd name="connsiteX23" fmla="*/ 5271314 w 7714118"/>
              <a:gd name="connsiteY23" fmla="*/ 3120614 h 3120614"/>
              <a:gd name="connsiteX24" fmla="*/ 4628471 w 7714118"/>
              <a:gd name="connsiteY24" fmla="*/ 3120614 h 3120614"/>
              <a:gd name="connsiteX25" fmla="*/ 3985628 w 7714118"/>
              <a:gd name="connsiteY25" fmla="*/ 3120614 h 3120614"/>
              <a:gd name="connsiteX26" fmla="*/ 3188502 w 7714118"/>
              <a:gd name="connsiteY26" fmla="*/ 3120614 h 3120614"/>
              <a:gd name="connsiteX27" fmla="*/ 2777082 w 7714118"/>
              <a:gd name="connsiteY27" fmla="*/ 3120614 h 3120614"/>
              <a:gd name="connsiteX28" fmla="*/ 2134239 w 7714118"/>
              <a:gd name="connsiteY28" fmla="*/ 3120614 h 3120614"/>
              <a:gd name="connsiteX29" fmla="*/ 1337114 w 7714118"/>
              <a:gd name="connsiteY29" fmla="*/ 3120614 h 3120614"/>
              <a:gd name="connsiteX30" fmla="*/ 925694 w 7714118"/>
              <a:gd name="connsiteY30" fmla="*/ 3120614 h 3120614"/>
              <a:gd name="connsiteX31" fmla="*/ 0 w 7714118"/>
              <a:gd name="connsiteY31" fmla="*/ 3120614 h 3120614"/>
              <a:gd name="connsiteX32" fmla="*/ 0 w 7714118"/>
              <a:gd name="connsiteY32" fmla="*/ 2527697 h 3120614"/>
              <a:gd name="connsiteX33" fmla="*/ 0 w 7714118"/>
              <a:gd name="connsiteY33" fmla="*/ 1841162 h 3120614"/>
              <a:gd name="connsiteX34" fmla="*/ 0 w 7714118"/>
              <a:gd name="connsiteY34" fmla="*/ 1279452 h 3120614"/>
              <a:gd name="connsiteX35" fmla="*/ 0 w 7714118"/>
              <a:gd name="connsiteY35" fmla="*/ 655329 h 3120614"/>
              <a:gd name="connsiteX36" fmla="*/ 0 w 7714118"/>
              <a:gd name="connsiteY36" fmla="*/ 0 h 312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714118" h="3120614" extrusionOk="0">
                <a:moveTo>
                  <a:pt x="0" y="0"/>
                </a:moveTo>
                <a:cubicBezTo>
                  <a:pt x="98042" y="-7657"/>
                  <a:pt x="276559" y="22852"/>
                  <a:pt x="488561" y="0"/>
                </a:cubicBezTo>
                <a:cubicBezTo>
                  <a:pt x="700563" y="-22852"/>
                  <a:pt x="776884" y="-13051"/>
                  <a:pt x="977122" y="0"/>
                </a:cubicBezTo>
                <a:cubicBezTo>
                  <a:pt x="1177360" y="13051"/>
                  <a:pt x="1535951" y="-6212"/>
                  <a:pt x="1697106" y="0"/>
                </a:cubicBezTo>
                <a:cubicBezTo>
                  <a:pt x="1858261" y="6212"/>
                  <a:pt x="2000189" y="23429"/>
                  <a:pt x="2185667" y="0"/>
                </a:cubicBezTo>
                <a:cubicBezTo>
                  <a:pt x="2371145" y="-23429"/>
                  <a:pt x="2513264" y="16858"/>
                  <a:pt x="2597086" y="0"/>
                </a:cubicBezTo>
                <a:cubicBezTo>
                  <a:pt x="2680908" y="-16858"/>
                  <a:pt x="2914791" y="-10653"/>
                  <a:pt x="3162788" y="0"/>
                </a:cubicBezTo>
                <a:cubicBezTo>
                  <a:pt x="3410785" y="10653"/>
                  <a:pt x="3586651" y="22974"/>
                  <a:pt x="3805632" y="0"/>
                </a:cubicBezTo>
                <a:cubicBezTo>
                  <a:pt x="4024613" y="-22974"/>
                  <a:pt x="4041804" y="-5788"/>
                  <a:pt x="4217051" y="0"/>
                </a:cubicBezTo>
                <a:cubicBezTo>
                  <a:pt x="4392298" y="5788"/>
                  <a:pt x="4779503" y="32468"/>
                  <a:pt x="4937036" y="0"/>
                </a:cubicBezTo>
                <a:cubicBezTo>
                  <a:pt x="5094570" y="-32468"/>
                  <a:pt x="5194028" y="2105"/>
                  <a:pt x="5348455" y="0"/>
                </a:cubicBezTo>
                <a:cubicBezTo>
                  <a:pt x="5502882" y="-2105"/>
                  <a:pt x="5900494" y="6654"/>
                  <a:pt x="6145581" y="0"/>
                </a:cubicBezTo>
                <a:cubicBezTo>
                  <a:pt x="6390668" y="-6654"/>
                  <a:pt x="6510468" y="15059"/>
                  <a:pt x="6865565" y="0"/>
                </a:cubicBezTo>
                <a:cubicBezTo>
                  <a:pt x="7220662" y="-15059"/>
                  <a:pt x="7307198" y="3650"/>
                  <a:pt x="7714118" y="0"/>
                </a:cubicBezTo>
                <a:cubicBezTo>
                  <a:pt x="7720238" y="135034"/>
                  <a:pt x="7741663" y="383340"/>
                  <a:pt x="7714118" y="561711"/>
                </a:cubicBezTo>
                <a:cubicBezTo>
                  <a:pt x="7686573" y="740082"/>
                  <a:pt x="7723268" y="866456"/>
                  <a:pt x="7714118" y="1092215"/>
                </a:cubicBezTo>
                <a:cubicBezTo>
                  <a:pt x="7704968" y="1317974"/>
                  <a:pt x="7718073" y="1529741"/>
                  <a:pt x="7714118" y="1685132"/>
                </a:cubicBezTo>
                <a:cubicBezTo>
                  <a:pt x="7710163" y="1840523"/>
                  <a:pt x="7730963" y="2144403"/>
                  <a:pt x="7714118" y="2309254"/>
                </a:cubicBezTo>
                <a:cubicBezTo>
                  <a:pt x="7697273" y="2474105"/>
                  <a:pt x="7702019" y="2944876"/>
                  <a:pt x="7714118" y="3120614"/>
                </a:cubicBezTo>
                <a:cubicBezTo>
                  <a:pt x="7538700" y="3129056"/>
                  <a:pt x="7408819" y="3118604"/>
                  <a:pt x="7302698" y="3120614"/>
                </a:cubicBezTo>
                <a:cubicBezTo>
                  <a:pt x="7196577" y="3122624"/>
                  <a:pt x="6982955" y="3112711"/>
                  <a:pt x="6891279" y="3120614"/>
                </a:cubicBezTo>
                <a:cubicBezTo>
                  <a:pt x="6799603" y="3128517"/>
                  <a:pt x="6574790" y="3137767"/>
                  <a:pt x="6402718" y="3120614"/>
                </a:cubicBezTo>
                <a:cubicBezTo>
                  <a:pt x="6230646" y="3103461"/>
                  <a:pt x="6159535" y="3124289"/>
                  <a:pt x="5991298" y="3120614"/>
                </a:cubicBezTo>
                <a:cubicBezTo>
                  <a:pt x="5823061" y="3116939"/>
                  <a:pt x="5524901" y="3095460"/>
                  <a:pt x="5271314" y="3120614"/>
                </a:cubicBezTo>
                <a:cubicBezTo>
                  <a:pt x="5017727" y="3145768"/>
                  <a:pt x="4806975" y="3125697"/>
                  <a:pt x="4628471" y="3120614"/>
                </a:cubicBezTo>
                <a:cubicBezTo>
                  <a:pt x="4449967" y="3115531"/>
                  <a:pt x="4243159" y="3120826"/>
                  <a:pt x="3985628" y="3120614"/>
                </a:cubicBezTo>
                <a:cubicBezTo>
                  <a:pt x="3728097" y="3120402"/>
                  <a:pt x="3398310" y="3156715"/>
                  <a:pt x="3188502" y="3120614"/>
                </a:cubicBezTo>
                <a:cubicBezTo>
                  <a:pt x="2978694" y="3084513"/>
                  <a:pt x="2883909" y="3120682"/>
                  <a:pt x="2777082" y="3120614"/>
                </a:cubicBezTo>
                <a:cubicBezTo>
                  <a:pt x="2670255" y="3120546"/>
                  <a:pt x="2330227" y="3139392"/>
                  <a:pt x="2134239" y="3120614"/>
                </a:cubicBezTo>
                <a:cubicBezTo>
                  <a:pt x="1938251" y="3101836"/>
                  <a:pt x="1538988" y="3096419"/>
                  <a:pt x="1337114" y="3120614"/>
                </a:cubicBezTo>
                <a:cubicBezTo>
                  <a:pt x="1135241" y="3144809"/>
                  <a:pt x="1048831" y="3106850"/>
                  <a:pt x="925694" y="3120614"/>
                </a:cubicBezTo>
                <a:cubicBezTo>
                  <a:pt x="802557" y="3134378"/>
                  <a:pt x="303927" y="3160474"/>
                  <a:pt x="0" y="3120614"/>
                </a:cubicBezTo>
                <a:cubicBezTo>
                  <a:pt x="-8237" y="2976550"/>
                  <a:pt x="-3421" y="2670478"/>
                  <a:pt x="0" y="2527697"/>
                </a:cubicBezTo>
                <a:cubicBezTo>
                  <a:pt x="3421" y="2384916"/>
                  <a:pt x="166" y="2147777"/>
                  <a:pt x="0" y="1841162"/>
                </a:cubicBezTo>
                <a:cubicBezTo>
                  <a:pt x="-166" y="1534547"/>
                  <a:pt x="14625" y="1403589"/>
                  <a:pt x="0" y="1279452"/>
                </a:cubicBezTo>
                <a:cubicBezTo>
                  <a:pt x="-14625" y="1155315"/>
                  <a:pt x="-29059" y="907107"/>
                  <a:pt x="0" y="655329"/>
                </a:cubicBezTo>
                <a:cubicBezTo>
                  <a:pt x="29059" y="403551"/>
                  <a:pt x="-15704" y="325847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  <a:alpha val="45098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42176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DD2D5A-731B-45B4-A91D-6DD3E5F5DCD6}"/>
              </a:ext>
            </a:extLst>
          </p:cNvPr>
          <p:cNvSpPr/>
          <p:nvPr/>
        </p:nvSpPr>
        <p:spPr>
          <a:xfrm>
            <a:off x="10541215" y="3085453"/>
            <a:ext cx="1341548" cy="3120614"/>
          </a:xfrm>
          <a:custGeom>
            <a:avLst/>
            <a:gdLst>
              <a:gd name="connsiteX0" fmla="*/ 0 w 1341548"/>
              <a:gd name="connsiteY0" fmla="*/ 0 h 3120614"/>
              <a:gd name="connsiteX1" fmla="*/ 630528 w 1341548"/>
              <a:gd name="connsiteY1" fmla="*/ 0 h 3120614"/>
              <a:gd name="connsiteX2" fmla="*/ 1341548 w 1341548"/>
              <a:gd name="connsiteY2" fmla="*/ 0 h 3120614"/>
              <a:gd name="connsiteX3" fmla="*/ 1341548 w 1341548"/>
              <a:gd name="connsiteY3" fmla="*/ 655329 h 3120614"/>
              <a:gd name="connsiteX4" fmla="*/ 1341548 w 1341548"/>
              <a:gd name="connsiteY4" fmla="*/ 1279452 h 3120614"/>
              <a:gd name="connsiteX5" fmla="*/ 1341548 w 1341548"/>
              <a:gd name="connsiteY5" fmla="*/ 1934781 h 3120614"/>
              <a:gd name="connsiteX6" fmla="*/ 1341548 w 1341548"/>
              <a:gd name="connsiteY6" fmla="*/ 3120614 h 3120614"/>
              <a:gd name="connsiteX7" fmla="*/ 711020 w 1341548"/>
              <a:gd name="connsiteY7" fmla="*/ 3120614 h 3120614"/>
              <a:gd name="connsiteX8" fmla="*/ 0 w 1341548"/>
              <a:gd name="connsiteY8" fmla="*/ 3120614 h 3120614"/>
              <a:gd name="connsiteX9" fmla="*/ 0 w 1341548"/>
              <a:gd name="connsiteY9" fmla="*/ 2527697 h 3120614"/>
              <a:gd name="connsiteX10" fmla="*/ 0 w 1341548"/>
              <a:gd name="connsiteY10" fmla="*/ 1997193 h 3120614"/>
              <a:gd name="connsiteX11" fmla="*/ 0 w 1341548"/>
              <a:gd name="connsiteY11" fmla="*/ 1341864 h 3120614"/>
              <a:gd name="connsiteX12" fmla="*/ 0 w 1341548"/>
              <a:gd name="connsiteY12" fmla="*/ 780153 h 3120614"/>
              <a:gd name="connsiteX13" fmla="*/ 0 w 1341548"/>
              <a:gd name="connsiteY13" fmla="*/ 0 h 312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41548" h="3120614" extrusionOk="0">
                <a:moveTo>
                  <a:pt x="0" y="0"/>
                </a:moveTo>
                <a:cubicBezTo>
                  <a:pt x="299971" y="8756"/>
                  <a:pt x="363797" y="3590"/>
                  <a:pt x="630528" y="0"/>
                </a:cubicBezTo>
                <a:cubicBezTo>
                  <a:pt x="897259" y="-3590"/>
                  <a:pt x="1176183" y="-23106"/>
                  <a:pt x="1341548" y="0"/>
                </a:cubicBezTo>
                <a:cubicBezTo>
                  <a:pt x="1314857" y="181253"/>
                  <a:pt x="1322015" y="494072"/>
                  <a:pt x="1341548" y="655329"/>
                </a:cubicBezTo>
                <a:cubicBezTo>
                  <a:pt x="1361081" y="816586"/>
                  <a:pt x="1346381" y="1038867"/>
                  <a:pt x="1341548" y="1279452"/>
                </a:cubicBezTo>
                <a:cubicBezTo>
                  <a:pt x="1336715" y="1520037"/>
                  <a:pt x="1340141" y="1658637"/>
                  <a:pt x="1341548" y="1934781"/>
                </a:cubicBezTo>
                <a:cubicBezTo>
                  <a:pt x="1342955" y="2210925"/>
                  <a:pt x="1353097" y="2540326"/>
                  <a:pt x="1341548" y="3120614"/>
                </a:cubicBezTo>
                <a:cubicBezTo>
                  <a:pt x="1122360" y="3130973"/>
                  <a:pt x="953600" y="3133166"/>
                  <a:pt x="711020" y="3120614"/>
                </a:cubicBezTo>
                <a:cubicBezTo>
                  <a:pt x="468440" y="3108062"/>
                  <a:pt x="202882" y="3098067"/>
                  <a:pt x="0" y="3120614"/>
                </a:cubicBezTo>
                <a:cubicBezTo>
                  <a:pt x="26552" y="2836297"/>
                  <a:pt x="21521" y="2676813"/>
                  <a:pt x="0" y="2527697"/>
                </a:cubicBezTo>
                <a:cubicBezTo>
                  <a:pt x="-21521" y="2378581"/>
                  <a:pt x="-23348" y="2156316"/>
                  <a:pt x="0" y="1997193"/>
                </a:cubicBezTo>
                <a:cubicBezTo>
                  <a:pt x="23348" y="1838070"/>
                  <a:pt x="-31455" y="1542814"/>
                  <a:pt x="0" y="1341864"/>
                </a:cubicBezTo>
                <a:cubicBezTo>
                  <a:pt x="31455" y="1140914"/>
                  <a:pt x="25981" y="907520"/>
                  <a:pt x="0" y="780153"/>
                </a:cubicBezTo>
                <a:cubicBezTo>
                  <a:pt x="-25981" y="652786"/>
                  <a:pt x="-11393" y="199892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  <a:alpha val="45098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9239458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B3078E-244A-4A3C-952D-9457AC7C4504}"/>
              </a:ext>
            </a:extLst>
          </p:cNvPr>
          <p:cNvSpPr/>
          <p:nvPr/>
        </p:nvSpPr>
        <p:spPr>
          <a:xfrm>
            <a:off x="546128" y="3085453"/>
            <a:ext cx="954370" cy="3120614"/>
          </a:xfrm>
          <a:custGeom>
            <a:avLst/>
            <a:gdLst>
              <a:gd name="connsiteX0" fmla="*/ 0 w 954370"/>
              <a:gd name="connsiteY0" fmla="*/ 0 h 3120614"/>
              <a:gd name="connsiteX1" fmla="*/ 496272 w 954370"/>
              <a:gd name="connsiteY1" fmla="*/ 0 h 3120614"/>
              <a:gd name="connsiteX2" fmla="*/ 954370 w 954370"/>
              <a:gd name="connsiteY2" fmla="*/ 0 h 3120614"/>
              <a:gd name="connsiteX3" fmla="*/ 954370 w 954370"/>
              <a:gd name="connsiteY3" fmla="*/ 655329 h 3120614"/>
              <a:gd name="connsiteX4" fmla="*/ 954370 w 954370"/>
              <a:gd name="connsiteY4" fmla="*/ 1310658 h 3120614"/>
              <a:gd name="connsiteX5" fmla="*/ 954370 w 954370"/>
              <a:gd name="connsiteY5" fmla="*/ 1997193 h 3120614"/>
              <a:gd name="connsiteX6" fmla="*/ 954370 w 954370"/>
              <a:gd name="connsiteY6" fmla="*/ 2558903 h 3120614"/>
              <a:gd name="connsiteX7" fmla="*/ 954370 w 954370"/>
              <a:gd name="connsiteY7" fmla="*/ 3120614 h 3120614"/>
              <a:gd name="connsiteX8" fmla="*/ 496272 w 954370"/>
              <a:gd name="connsiteY8" fmla="*/ 3120614 h 3120614"/>
              <a:gd name="connsiteX9" fmla="*/ 0 w 954370"/>
              <a:gd name="connsiteY9" fmla="*/ 3120614 h 3120614"/>
              <a:gd name="connsiteX10" fmla="*/ 0 w 954370"/>
              <a:gd name="connsiteY10" fmla="*/ 2527697 h 3120614"/>
              <a:gd name="connsiteX11" fmla="*/ 0 w 954370"/>
              <a:gd name="connsiteY11" fmla="*/ 1965987 h 3120614"/>
              <a:gd name="connsiteX12" fmla="*/ 0 w 954370"/>
              <a:gd name="connsiteY12" fmla="*/ 1373070 h 3120614"/>
              <a:gd name="connsiteX13" fmla="*/ 0 w 954370"/>
              <a:gd name="connsiteY13" fmla="*/ 780154 h 3120614"/>
              <a:gd name="connsiteX14" fmla="*/ 0 w 954370"/>
              <a:gd name="connsiteY14" fmla="*/ 0 h 312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4370" h="3120614" extrusionOk="0">
                <a:moveTo>
                  <a:pt x="0" y="0"/>
                </a:moveTo>
                <a:cubicBezTo>
                  <a:pt x="115398" y="15456"/>
                  <a:pt x="327880" y="-2720"/>
                  <a:pt x="496272" y="0"/>
                </a:cubicBezTo>
                <a:cubicBezTo>
                  <a:pt x="664664" y="2720"/>
                  <a:pt x="803260" y="14096"/>
                  <a:pt x="954370" y="0"/>
                </a:cubicBezTo>
                <a:cubicBezTo>
                  <a:pt x="933234" y="307387"/>
                  <a:pt x="923573" y="485024"/>
                  <a:pt x="954370" y="655329"/>
                </a:cubicBezTo>
                <a:cubicBezTo>
                  <a:pt x="985167" y="825634"/>
                  <a:pt x="979285" y="1158453"/>
                  <a:pt x="954370" y="1310658"/>
                </a:cubicBezTo>
                <a:cubicBezTo>
                  <a:pt x="929455" y="1462863"/>
                  <a:pt x="957583" y="1827715"/>
                  <a:pt x="954370" y="1997193"/>
                </a:cubicBezTo>
                <a:cubicBezTo>
                  <a:pt x="951157" y="2166671"/>
                  <a:pt x="951896" y="2438887"/>
                  <a:pt x="954370" y="2558903"/>
                </a:cubicBezTo>
                <a:cubicBezTo>
                  <a:pt x="956845" y="2678919"/>
                  <a:pt x="978759" y="2910537"/>
                  <a:pt x="954370" y="3120614"/>
                </a:cubicBezTo>
                <a:cubicBezTo>
                  <a:pt x="812283" y="3100041"/>
                  <a:pt x="619460" y="3103371"/>
                  <a:pt x="496272" y="3120614"/>
                </a:cubicBezTo>
                <a:cubicBezTo>
                  <a:pt x="373084" y="3137857"/>
                  <a:pt x="194363" y="3112429"/>
                  <a:pt x="0" y="3120614"/>
                </a:cubicBezTo>
                <a:cubicBezTo>
                  <a:pt x="-28996" y="2900728"/>
                  <a:pt x="25037" y="2685444"/>
                  <a:pt x="0" y="2527697"/>
                </a:cubicBezTo>
                <a:cubicBezTo>
                  <a:pt x="-25037" y="2369950"/>
                  <a:pt x="-16607" y="2164377"/>
                  <a:pt x="0" y="1965987"/>
                </a:cubicBezTo>
                <a:cubicBezTo>
                  <a:pt x="16607" y="1767597"/>
                  <a:pt x="11622" y="1660824"/>
                  <a:pt x="0" y="1373070"/>
                </a:cubicBezTo>
                <a:cubicBezTo>
                  <a:pt x="-11622" y="1085316"/>
                  <a:pt x="11074" y="1038403"/>
                  <a:pt x="0" y="780154"/>
                </a:cubicBezTo>
                <a:cubicBezTo>
                  <a:pt x="-11074" y="521905"/>
                  <a:pt x="-35158" y="277672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  <a:alpha val="45098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650499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67D72DC7-9E2D-45F7-A2CB-9D85FDFEC6B5}"/>
              </a:ext>
            </a:extLst>
          </p:cNvPr>
          <p:cNvSpPr/>
          <p:nvPr/>
        </p:nvSpPr>
        <p:spPr>
          <a:xfrm rot="5400000">
            <a:off x="5908674" y="-933794"/>
            <a:ext cx="313507" cy="7525825"/>
          </a:xfrm>
          <a:custGeom>
            <a:avLst/>
            <a:gdLst>
              <a:gd name="connsiteX0" fmla="*/ 313507 w 313507"/>
              <a:gd name="connsiteY0" fmla="*/ 7525825 h 7525825"/>
              <a:gd name="connsiteX1" fmla="*/ 156753 w 313507"/>
              <a:gd name="connsiteY1" fmla="*/ 7499700 h 7525825"/>
              <a:gd name="connsiteX2" fmla="*/ 156754 w 313507"/>
              <a:gd name="connsiteY2" fmla="*/ 3789037 h 7525825"/>
              <a:gd name="connsiteX3" fmla="*/ 0 w 313507"/>
              <a:gd name="connsiteY3" fmla="*/ 3762912 h 7525825"/>
              <a:gd name="connsiteX4" fmla="*/ 156754 w 313507"/>
              <a:gd name="connsiteY4" fmla="*/ 3736787 h 7525825"/>
              <a:gd name="connsiteX5" fmla="*/ 156754 w 313507"/>
              <a:gd name="connsiteY5" fmla="*/ 3169586 h 7525825"/>
              <a:gd name="connsiteX6" fmla="*/ 156754 w 313507"/>
              <a:gd name="connsiteY6" fmla="*/ 2750811 h 7525825"/>
              <a:gd name="connsiteX7" fmla="*/ 156754 w 313507"/>
              <a:gd name="connsiteY7" fmla="*/ 2183610 h 7525825"/>
              <a:gd name="connsiteX8" fmla="*/ 156754 w 313507"/>
              <a:gd name="connsiteY8" fmla="*/ 1653515 h 7525825"/>
              <a:gd name="connsiteX9" fmla="*/ 156754 w 313507"/>
              <a:gd name="connsiteY9" fmla="*/ 1086314 h 7525825"/>
              <a:gd name="connsiteX10" fmla="*/ 156754 w 313507"/>
              <a:gd name="connsiteY10" fmla="*/ 482006 h 7525825"/>
              <a:gd name="connsiteX11" fmla="*/ 156754 w 313507"/>
              <a:gd name="connsiteY11" fmla="*/ 26125 h 7525825"/>
              <a:gd name="connsiteX12" fmla="*/ 313508 w 313507"/>
              <a:gd name="connsiteY12" fmla="*/ 0 h 7525825"/>
              <a:gd name="connsiteX13" fmla="*/ 313507 w 313507"/>
              <a:gd name="connsiteY13" fmla="*/ 7525825 h 7525825"/>
              <a:gd name="connsiteX0" fmla="*/ 313507 w 313507"/>
              <a:gd name="connsiteY0" fmla="*/ 7525825 h 7525825"/>
              <a:gd name="connsiteX1" fmla="*/ 156753 w 313507"/>
              <a:gd name="connsiteY1" fmla="*/ 7499700 h 7525825"/>
              <a:gd name="connsiteX2" fmla="*/ 156754 w 313507"/>
              <a:gd name="connsiteY2" fmla="*/ 3789037 h 7525825"/>
              <a:gd name="connsiteX3" fmla="*/ 0 w 313507"/>
              <a:gd name="connsiteY3" fmla="*/ 3762912 h 7525825"/>
              <a:gd name="connsiteX4" fmla="*/ 156754 w 313507"/>
              <a:gd name="connsiteY4" fmla="*/ 3736787 h 7525825"/>
              <a:gd name="connsiteX5" fmla="*/ 156754 w 313507"/>
              <a:gd name="connsiteY5" fmla="*/ 3318012 h 7525825"/>
              <a:gd name="connsiteX6" fmla="*/ 156754 w 313507"/>
              <a:gd name="connsiteY6" fmla="*/ 2787918 h 7525825"/>
              <a:gd name="connsiteX7" fmla="*/ 156754 w 313507"/>
              <a:gd name="connsiteY7" fmla="*/ 2220717 h 7525825"/>
              <a:gd name="connsiteX8" fmla="*/ 156754 w 313507"/>
              <a:gd name="connsiteY8" fmla="*/ 1764835 h 7525825"/>
              <a:gd name="connsiteX9" fmla="*/ 156754 w 313507"/>
              <a:gd name="connsiteY9" fmla="*/ 1197634 h 7525825"/>
              <a:gd name="connsiteX10" fmla="*/ 156754 w 313507"/>
              <a:gd name="connsiteY10" fmla="*/ 667539 h 7525825"/>
              <a:gd name="connsiteX11" fmla="*/ 156754 w 313507"/>
              <a:gd name="connsiteY11" fmla="*/ 26125 h 7525825"/>
              <a:gd name="connsiteX12" fmla="*/ 313508 w 313507"/>
              <a:gd name="connsiteY12" fmla="*/ 0 h 752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3507" h="7525825" stroke="0" extrusionOk="0">
                <a:moveTo>
                  <a:pt x="313507" y="7525825"/>
                </a:moveTo>
                <a:cubicBezTo>
                  <a:pt x="227526" y="7521590"/>
                  <a:pt x="160322" y="7515793"/>
                  <a:pt x="156753" y="7499700"/>
                </a:cubicBezTo>
                <a:cubicBezTo>
                  <a:pt x="236723" y="6197867"/>
                  <a:pt x="209208" y="5023846"/>
                  <a:pt x="156754" y="3789037"/>
                </a:cubicBezTo>
                <a:cubicBezTo>
                  <a:pt x="161815" y="3792139"/>
                  <a:pt x="96409" y="3761346"/>
                  <a:pt x="0" y="3762912"/>
                </a:cubicBezTo>
                <a:cubicBezTo>
                  <a:pt x="89689" y="3760523"/>
                  <a:pt x="156178" y="3750920"/>
                  <a:pt x="156754" y="3736787"/>
                </a:cubicBezTo>
                <a:cubicBezTo>
                  <a:pt x="121809" y="3619440"/>
                  <a:pt x="162700" y="3307248"/>
                  <a:pt x="156754" y="3169586"/>
                </a:cubicBezTo>
                <a:cubicBezTo>
                  <a:pt x="150808" y="3031924"/>
                  <a:pt x="204938" y="2856116"/>
                  <a:pt x="156754" y="2750811"/>
                </a:cubicBezTo>
                <a:cubicBezTo>
                  <a:pt x="108570" y="2645506"/>
                  <a:pt x="191355" y="2444444"/>
                  <a:pt x="156754" y="2183610"/>
                </a:cubicBezTo>
                <a:cubicBezTo>
                  <a:pt x="122153" y="1922776"/>
                  <a:pt x="156834" y="1850567"/>
                  <a:pt x="156754" y="1653515"/>
                </a:cubicBezTo>
                <a:cubicBezTo>
                  <a:pt x="156674" y="1456464"/>
                  <a:pt x="165080" y="1256384"/>
                  <a:pt x="156754" y="1086314"/>
                </a:cubicBezTo>
                <a:cubicBezTo>
                  <a:pt x="148428" y="916244"/>
                  <a:pt x="217335" y="697209"/>
                  <a:pt x="156754" y="482006"/>
                </a:cubicBezTo>
                <a:cubicBezTo>
                  <a:pt x="96173" y="266803"/>
                  <a:pt x="196412" y="206078"/>
                  <a:pt x="156754" y="26125"/>
                </a:cubicBezTo>
                <a:cubicBezTo>
                  <a:pt x="154699" y="12409"/>
                  <a:pt x="222168" y="-17618"/>
                  <a:pt x="313508" y="0"/>
                </a:cubicBezTo>
                <a:cubicBezTo>
                  <a:pt x="411946" y="2054785"/>
                  <a:pt x="774011" y="4692681"/>
                  <a:pt x="313507" y="7525825"/>
                </a:cubicBezTo>
                <a:close/>
              </a:path>
              <a:path w="313507" h="7525825" fill="none" extrusionOk="0">
                <a:moveTo>
                  <a:pt x="313507" y="7525825"/>
                </a:moveTo>
                <a:cubicBezTo>
                  <a:pt x="227313" y="7525799"/>
                  <a:pt x="158182" y="7517859"/>
                  <a:pt x="156753" y="7499700"/>
                </a:cubicBezTo>
                <a:cubicBezTo>
                  <a:pt x="253767" y="6449266"/>
                  <a:pt x="336287" y="4840230"/>
                  <a:pt x="156754" y="3789037"/>
                </a:cubicBezTo>
                <a:cubicBezTo>
                  <a:pt x="165933" y="3765450"/>
                  <a:pt x="81060" y="3760313"/>
                  <a:pt x="0" y="3762912"/>
                </a:cubicBezTo>
                <a:cubicBezTo>
                  <a:pt x="88632" y="3764522"/>
                  <a:pt x="158773" y="3750443"/>
                  <a:pt x="156754" y="3736787"/>
                </a:cubicBezTo>
                <a:cubicBezTo>
                  <a:pt x="150585" y="3566055"/>
                  <a:pt x="177691" y="3421129"/>
                  <a:pt x="156754" y="3318012"/>
                </a:cubicBezTo>
                <a:cubicBezTo>
                  <a:pt x="135817" y="3214895"/>
                  <a:pt x="216822" y="2967790"/>
                  <a:pt x="156754" y="2787918"/>
                </a:cubicBezTo>
                <a:cubicBezTo>
                  <a:pt x="96686" y="2608046"/>
                  <a:pt x="206535" y="2468954"/>
                  <a:pt x="156754" y="2220717"/>
                </a:cubicBezTo>
                <a:cubicBezTo>
                  <a:pt x="106973" y="1972480"/>
                  <a:pt x="166388" y="1928985"/>
                  <a:pt x="156754" y="1764835"/>
                </a:cubicBezTo>
                <a:cubicBezTo>
                  <a:pt x="147120" y="1600685"/>
                  <a:pt x="223220" y="1352556"/>
                  <a:pt x="156754" y="1197634"/>
                </a:cubicBezTo>
                <a:cubicBezTo>
                  <a:pt x="90288" y="1042712"/>
                  <a:pt x="183650" y="871317"/>
                  <a:pt x="156754" y="667539"/>
                </a:cubicBezTo>
                <a:cubicBezTo>
                  <a:pt x="129858" y="463762"/>
                  <a:pt x="193540" y="315527"/>
                  <a:pt x="156754" y="26125"/>
                </a:cubicBezTo>
                <a:cubicBezTo>
                  <a:pt x="164352" y="4241"/>
                  <a:pt x="222975" y="-3252"/>
                  <a:pt x="313508" y="0"/>
                </a:cubicBezTo>
              </a:path>
              <a:path w="313507" h="7525825" fill="none" stroke="0" extrusionOk="0">
                <a:moveTo>
                  <a:pt x="313507" y="7525825"/>
                </a:moveTo>
                <a:cubicBezTo>
                  <a:pt x="228104" y="7523308"/>
                  <a:pt x="154296" y="7515537"/>
                  <a:pt x="156753" y="7499700"/>
                </a:cubicBezTo>
                <a:cubicBezTo>
                  <a:pt x="314939" y="6043596"/>
                  <a:pt x="157915" y="4953199"/>
                  <a:pt x="156754" y="3789037"/>
                </a:cubicBezTo>
                <a:cubicBezTo>
                  <a:pt x="166158" y="3783422"/>
                  <a:pt x="67577" y="3772604"/>
                  <a:pt x="0" y="3762912"/>
                </a:cubicBezTo>
                <a:cubicBezTo>
                  <a:pt x="86687" y="3762162"/>
                  <a:pt x="155185" y="3749644"/>
                  <a:pt x="156754" y="3736787"/>
                </a:cubicBezTo>
                <a:cubicBezTo>
                  <a:pt x="151475" y="3560215"/>
                  <a:pt x="165051" y="3405111"/>
                  <a:pt x="156754" y="3318012"/>
                </a:cubicBezTo>
                <a:cubicBezTo>
                  <a:pt x="148457" y="3230914"/>
                  <a:pt x="188305" y="3063856"/>
                  <a:pt x="156754" y="2825024"/>
                </a:cubicBezTo>
                <a:cubicBezTo>
                  <a:pt x="125203" y="2586192"/>
                  <a:pt x="167589" y="2516374"/>
                  <a:pt x="156754" y="2369143"/>
                </a:cubicBezTo>
                <a:cubicBezTo>
                  <a:pt x="145919" y="2221912"/>
                  <a:pt x="221548" y="1935958"/>
                  <a:pt x="156754" y="1764835"/>
                </a:cubicBezTo>
                <a:cubicBezTo>
                  <a:pt x="91960" y="1593712"/>
                  <a:pt x="162480" y="1435115"/>
                  <a:pt x="156754" y="1197634"/>
                </a:cubicBezTo>
                <a:cubicBezTo>
                  <a:pt x="151028" y="960153"/>
                  <a:pt x="181564" y="871394"/>
                  <a:pt x="156754" y="630433"/>
                </a:cubicBezTo>
                <a:cubicBezTo>
                  <a:pt x="131944" y="389472"/>
                  <a:pt x="160587" y="258370"/>
                  <a:pt x="156754" y="26125"/>
                </a:cubicBezTo>
                <a:cubicBezTo>
                  <a:pt x="162992" y="7448"/>
                  <a:pt x="214012" y="-4070"/>
                  <a:pt x="313508" y="0"/>
                </a:cubicBezTo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938395431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0F8298C3-A583-4830-B3A0-F7CE7B802221}"/>
              </a:ext>
            </a:extLst>
          </p:cNvPr>
          <p:cNvSpPr/>
          <p:nvPr/>
        </p:nvSpPr>
        <p:spPr>
          <a:xfrm rot="5400000">
            <a:off x="850826" y="2495678"/>
            <a:ext cx="313507" cy="666881"/>
          </a:xfrm>
          <a:custGeom>
            <a:avLst/>
            <a:gdLst>
              <a:gd name="connsiteX0" fmla="*/ 313507 w 313507"/>
              <a:gd name="connsiteY0" fmla="*/ 666881 h 666881"/>
              <a:gd name="connsiteX1" fmla="*/ 156753 w 313507"/>
              <a:gd name="connsiteY1" fmla="*/ 640756 h 666881"/>
              <a:gd name="connsiteX2" fmla="*/ 156754 w 313507"/>
              <a:gd name="connsiteY2" fmla="*/ 359565 h 666881"/>
              <a:gd name="connsiteX3" fmla="*/ 0 w 313507"/>
              <a:gd name="connsiteY3" fmla="*/ 333440 h 666881"/>
              <a:gd name="connsiteX4" fmla="*/ 156754 w 313507"/>
              <a:gd name="connsiteY4" fmla="*/ 307315 h 666881"/>
              <a:gd name="connsiteX5" fmla="*/ 156754 w 313507"/>
              <a:gd name="connsiteY5" fmla="*/ 26125 h 666881"/>
              <a:gd name="connsiteX6" fmla="*/ 313508 w 313507"/>
              <a:gd name="connsiteY6" fmla="*/ 0 h 666881"/>
              <a:gd name="connsiteX7" fmla="*/ 313507 w 313507"/>
              <a:gd name="connsiteY7" fmla="*/ 666881 h 666881"/>
              <a:gd name="connsiteX0" fmla="*/ 313507 w 313507"/>
              <a:gd name="connsiteY0" fmla="*/ 666881 h 666881"/>
              <a:gd name="connsiteX1" fmla="*/ 156753 w 313507"/>
              <a:gd name="connsiteY1" fmla="*/ 640756 h 666881"/>
              <a:gd name="connsiteX2" fmla="*/ 156754 w 313507"/>
              <a:gd name="connsiteY2" fmla="*/ 359565 h 666881"/>
              <a:gd name="connsiteX3" fmla="*/ 0 w 313507"/>
              <a:gd name="connsiteY3" fmla="*/ 333440 h 666881"/>
              <a:gd name="connsiteX4" fmla="*/ 156754 w 313507"/>
              <a:gd name="connsiteY4" fmla="*/ 307315 h 666881"/>
              <a:gd name="connsiteX5" fmla="*/ 156754 w 313507"/>
              <a:gd name="connsiteY5" fmla="*/ 26125 h 666881"/>
              <a:gd name="connsiteX6" fmla="*/ 313508 w 313507"/>
              <a:gd name="connsiteY6" fmla="*/ 0 h 6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507" h="666881" stroke="0" extrusionOk="0">
                <a:moveTo>
                  <a:pt x="313507" y="666881"/>
                </a:moveTo>
                <a:cubicBezTo>
                  <a:pt x="229200" y="665239"/>
                  <a:pt x="154686" y="654386"/>
                  <a:pt x="156753" y="640756"/>
                </a:cubicBezTo>
                <a:cubicBezTo>
                  <a:pt x="143842" y="570832"/>
                  <a:pt x="159048" y="455318"/>
                  <a:pt x="156754" y="359565"/>
                </a:cubicBezTo>
                <a:cubicBezTo>
                  <a:pt x="163450" y="342061"/>
                  <a:pt x="67335" y="329909"/>
                  <a:pt x="0" y="333440"/>
                </a:cubicBezTo>
                <a:cubicBezTo>
                  <a:pt x="88806" y="333440"/>
                  <a:pt x="155689" y="321817"/>
                  <a:pt x="156754" y="307315"/>
                </a:cubicBezTo>
                <a:cubicBezTo>
                  <a:pt x="129074" y="198886"/>
                  <a:pt x="174585" y="156822"/>
                  <a:pt x="156754" y="26125"/>
                </a:cubicBezTo>
                <a:cubicBezTo>
                  <a:pt x="156206" y="24241"/>
                  <a:pt x="234327" y="-8966"/>
                  <a:pt x="313508" y="0"/>
                </a:cubicBezTo>
                <a:cubicBezTo>
                  <a:pt x="267091" y="231632"/>
                  <a:pt x="260029" y="447457"/>
                  <a:pt x="313507" y="666881"/>
                </a:cubicBezTo>
                <a:close/>
              </a:path>
              <a:path w="313507" h="666881" fill="none" extrusionOk="0">
                <a:moveTo>
                  <a:pt x="313507" y="666881"/>
                </a:moveTo>
                <a:cubicBezTo>
                  <a:pt x="228240" y="666060"/>
                  <a:pt x="155884" y="654622"/>
                  <a:pt x="156753" y="640756"/>
                </a:cubicBezTo>
                <a:cubicBezTo>
                  <a:pt x="144759" y="561471"/>
                  <a:pt x="153604" y="455908"/>
                  <a:pt x="156754" y="359565"/>
                </a:cubicBezTo>
                <a:cubicBezTo>
                  <a:pt x="152043" y="364425"/>
                  <a:pt x="88463" y="344103"/>
                  <a:pt x="0" y="333440"/>
                </a:cubicBezTo>
                <a:cubicBezTo>
                  <a:pt x="83914" y="332737"/>
                  <a:pt x="156204" y="323557"/>
                  <a:pt x="156754" y="307315"/>
                </a:cubicBezTo>
                <a:cubicBezTo>
                  <a:pt x="154541" y="173209"/>
                  <a:pt x="178785" y="100549"/>
                  <a:pt x="156754" y="26125"/>
                </a:cubicBezTo>
                <a:cubicBezTo>
                  <a:pt x="147660" y="9451"/>
                  <a:pt x="221484" y="10383"/>
                  <a:pt x="313508" y="0"/>
                </a:cubicBezTo>
              </a:path>
              <a:path w="313507" h="666881" fill="none" stroke="0" extrusionOk="0">
                <a:moveTo>
                  <a:pt x="313507" y="666881"/>
                </a:moveTo>
                <a:cubicBezTo>
                  <a:pt x="227671" y="667303"/>
                  <a:pt x="157212" y="654403"/>
                  <a:pt x="156753" y="640756"/>
                </a:cubicBezTo>
                <a:cubicBezTo>
                  <a:pt x="153679" y="545504"/>
                  <a:pt x="139231" y="474949"/>
                  <a:pt x="156754" y="359565"/>
                </a:cubicBezTo>
                <a:cubicBezTo>
                  <a:pt x="167190" y="336503"/>
                  <a:pt x="74634" y="338667"/>
                  <a:pt x="0" y="333440"/>
                </a:cubicBezTo>
                <a:cubicBezTo>
                  <a:pt x="83667" y="333049"/>
                  <a:pt x="158642" y="318504"/>
                  <a:pt x="156754" y="307315"/>
                </a:cubicBezTo>
                <a:cubicBezTo>
                  <a:pt x="143362" y="236424"/>
                  <a:pt x="187901" y="164355"/>
                  <a:pt x="156754" y="26125"/>
                </a:cubicBezTo>
                <a:cubicBezTo>
                  <a:pt x="157751" y="1535"/>
                  <a:pt x="232718" y="-6728"/>
                  <a:pt x="313508" y="0"/>
                </a:cubicBezTo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135946323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5F7200A8-7E78-4D59-90F3-5EA78CF84847}"/>
              </a:ext>
            </a:extLst>
          </p:cNvPr>
          <p:cNvSpPr/>
          <p:nvPr/>
        </p:nvSpPr>
        <p:spPr>
          <a:xfrm rot="5400000">
            <a:off x="11059062" y="2275052"/>
            <a:ext cx="313507" cy="1108136"/>
          </a:xfrm>
          <a:custGeom>
            <a:avLst/>
            <a:gdLst>
              <a:gd name="connsiteX0" fmla="*/ 313507 w 313507"/>
              <a:gd name="connsiteY0" fmla="*/ 1108136 h 1108136"/>
              <a:gd name="connsiteX1" fmla="*/ 156753 w 313507"/>
              <a:gd name="connsiteY1" fmla="*/ 1082011 h 1108136"/>
              <a:gd name="connsiteX2" fmla="*/ 156754 w 313507"/>
              <a:gd name="connsiteY2" fmla="*/ 580193 h 1108136"/>
              <a:gd name="connsiteX3" fmla="*/ 0 w 313507"/>
              <a:gd name="connsiteY3" fmla="*/ 554068 h 1108136"/>
              <a:gd name="connsiteX4" fmla="*/ 156754 w 313507"/>
              <a:gd name="connsiteY4" fmla="*/ 527943 h 1108136"/>
              <a:gd name="connsiteX5" fmla="*/ 156754 w 313507"/>
              <a:gd name="connsiteY5" fmla="*/ 26125 h 1108136"/>
              <a:gd name="connsiteX6" fmla="*/ 313508 w 313507"/>
              <a:gd name="connsiteY6" fmla="*/ 0 h 1108136"/>
              <a:gd name="connsiteX7" fmla="*/ 313507 w 313507"/>
              <a:gd name="connsiteY7" fmla="*/ 1108136 h 1108136"/>
              <a:gd name="connsiteX0" fmla="*/ 313507 w 313507"/>
              <a:gd name="connsiteY0" fmla="*/ 1108136 h 1108136"/>
              <a:gd name="connsiteX1" fmla="*/ 156753 w 313507"/>
              <a:gd name="connsiteY1" fmla="*/ 1082011 h 1108136"/>
              <a:gd name="connsiteX2" fmla="*/ 156754 w 313507"/>
              <a:gd name="connsiteY2" fmla="*/ 580193 h 1108136"/>
              <a:gd name="connsiteX3" fmla="*/ 0 w 313507"/>
              <a:gd name="connsiteY3" fmla="*/ 554068 h 1108136"/>
              <a:gd name="connsiteX4" fmla="*/ 156754 w 313507"/>
              <a:gd name="connsiteY4" fmla="*/ 527943 h 1108136"/>
              <a:gd name="connsiteX5" fmla="*/ 156754 w 313507"/>
              <a:gd name="connsiteY5" fmla="*/ 26125 h 1108136"/>
              <a:gd name="connsiteX6" fmla="*/ 313508 w 313507"/>
              <a:gd name="connsiteY6" fmla="*/ 0 h 110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507" h="1108136" stroke="0" extrusionOk="0">
                <a:moveTo>
                  <a:pt x="313507" y="1108136"/>
                </a:moveTo>
                <a:cubicBezTo>
                  <a:pt x="229576" y="1107699"/>
                  <a:pt x="157228" y="1096447"/>
                  <a:pt x="156753" y="1082011"/>
                </a:cubicBezTo>
                <a:cubicBezTo>
                  <a:pt x="177838" y="899487"/>
                  <a:pt x="148282" y="719968"/>
                  <a:pt x="156754" y="580193"/>
                </a:cubicBezTo>
                <a:cubicBezTo>
                  <a:pt x="145865" y="582594"/>
                  <a:pt x="90666" y="571195"/>
                  <a:pt x="0" y="554068"/>
                </a:cubicBezTo>
                <a:cubicBezTo>
                  <a:pt x="87353" y="554355"/>
                  <a:pt x="156454" y="541910"/>
                  <a:pt x="156754" y="527943"/>
                </a:cubicBezTo>
                <a:cubicBezTo>
                  <a:pt x="133812" y="292220"/>
                  <a:pt x="207222" y="213733"/>
                  <a:pt x="156754" y="26125"/>
                </a:cubicBezTo>
                <a:cubicBezTo>
                  <a:pt x="158707" y="12997"/>
                  <a:pt x="225027" y="7636"/>
                  <a:pt x="313508" y="0"/>
                </a:cubicBezTo>
                <a:cubicBezTo>
                  <a:pt x="228006" y="437400"/>
                  <a:pt x="389841" y="761113"/>
                  <a:pt x="313507" y="1108136"/>
                </a:cubicBezTo>
                <a:close/>
              </a:path>
              <a:path w="313507" h="1108136" fill="none" extrusionOk="0">
                <a:moveTo>
                  <a:pt x="313507" y="1108136"/>
                </a:moveTo>
                <a:cubicBezTo>
                  <a:pt x="228861" y="1108058"/>
                  <a:pt x="159260" y="1095461"/>
                  <a:pt x="156753" y="1082011"/>
                </a:cubicBezTo>
                <a:cubicBezTo>
                  <a:pt x="116296" y="934188"/>
                  <a:pt x="175113" y="730651"/>
                  <a:pt x="156754" y="580193"/>
                </a:cubicBezTo>
                <a:cubicBezTo>
                  <a:pt x="166889" y="553440"/>
                  <a:pt x="79015" y="557205"/>
                  <a:pt x="0" y="554068"/>
                </a:cubicBezTo>
                <a:cubicBezTo>
                  <a:pt x="83898" y="552130"/>
                  <a:pt x="154735" y="541239"/>
                  <a:pt x="156754" y="527943"/>
                </a:cubicBezTo>
                <a:cubicBezTo>
                  <a:pt x="124013" y="423152"/>
                  <a:pt x="198971" y="180370"/>
                  <a:pt x="156754" y="26125"/>
                </a:cubicBezTo>
                <a:cubicBezTo>
                  <a:pt x="156626" y="9008"/>
                  <a:pt x="214873" y="11283"/>
                  <a:pt x="313508" y="0"/>
                </a:cubicBezTo>
              </a:path>
              <a:path w="313507" h="1108136" fill="none" stroke="0" extrusionOk="0">
                <a:moveTo>
                  <a:pt x="313507" y="1108136"/>
                </a:moveTo>
                <a:cubicBezTo>
                  <a:pt x="229047" y="1108672"/>
                  <a:pt x="156419" y="1097602"/>
                  <a:pt x="156753" y="1082011"/>
                </a:cubicBezTo>
                <a:cubicBezTo>
                  <a:pt x="140099" y="923654"/>
                  <a:pt x="163711" y="738387"/>
                  <a:pt x="156754" y="580193"/>
                </a:cubicBezTo>
                <a:cubicBezTo>
                  <a:pt x="171942" y="568057"/>
                  <a:pt x="84285" y="552358"/>
                  <a:pt x="0" y="554068"/>
                </a:cubicBezTo>
                <a:cubicBezTo>
                  <a:pt x="86527" y="553165"/>
                  <a:pt x="157319" y="543513"/>
                  <a:pt x="156754" y="527943"/>
                </a:cubicBezTo>
                <a:cubicBezTo>
                  <a:pt x="127121" y="345612"/>
                  <a:pt x="176997" y="232419"/>
                  <a:pt x="156754" y="26125"/>
                </a:cubicBezTo>
                <a:cubicBezTo>
                  <a:pt x="163036" y="17717"/>
                  <a:pt x="234567" y="-9648"/>
                  <a:pt x="313508" y="0"/>
                </a:cubicBezTo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424969559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37C502B8-40BB-49BB-AE9B-CE29B318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9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CF692E3F54C43BF9074F0985E0DF3" ma:contentTypeVersion="2" ma:contentTypeDescription="Create a new document." ma:contentTypeScope="" ma:versionID="1979793650011eaf612d75e4e7602225">
  <xsd:schema xmlns:xsd="http://www.w3.org/2001/XMLSchema" xmlns:xs="http://www.w3.org/2001/XMLSchema" xmlns:p="http://schemas.microsoft.com/office/2006/metadata/properties" xmlns:ns3="606c84d0-11ba-4805-b52c-6cdbc984008c" targetNamespace="http://schemas.microsoft.com/office/2006/metadata/properties" ma:root="true" ma:fieldsID="2566a6c1d4d03652eff2ecbfe3648df4" ns3:_="">
    <xsd:import namespace="606c84d0-11ba-4805-b52c-6cdbc98400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c84d0-11ba-4805-b52c-6cdbc98400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BEF21C-484C-45EC-B3C5-7640313D8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6c84d0-11ba-4805-b52c-6cdbc98400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606c84d0-11ba-4805-b52c-6cdbc984008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{F781676A-95AE-4648-AD3B-38AE04E7E527}tf11437505_win32</Template>
  <TotalTime>602</TotalTime>
  <Words>516</Words>
  <Application>Microsoft Office PowerPoint</Application>
  <PresentationFormat>Widescreen</PresentationFormat>
  <Paragraphs>302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 Pro Cond Light</vt:lpstr>
      <vt:lpstr>Speak Pro</vt:lpstr>
      <vt:lpstr>RetrospectVTI</vt:lpstr>
      <vt:lpstr>Topic Modeling</vt:lpstr>
      <vt:lpstr>GOAL</vt:lpstr>
      <vt:lpstr>DATA</vt:lpstr>
      <vt:lpstr>PIPELINE</vt:lpstr>
      <vt:lpstr>CLEANING (Useless Articles)</vt:lpstr>
      <vt:lpstr>CLEANING (Special Characters)</vt:lpstr>
      <vt:lpstr>CLEANING (Non-Arabic-Alphabet)</vt:lpstr>
      <vt:lpstr>CLEANING (Reducing Variation)</vt:lpstr>
      <vt:lpstr>Challenge #1</vt:lpstr>
      <vt:lpstr>Challenge #2</vt:lpstr>
      <vt:lpstr>Challenge #3   Memory issues</vt:lpstr>
      <vt:lpstr>Topic Modeling (LDA)</vt:lpstr>
      <vt:lpstr>Topic Modeling (Number of Topics)</vt:lpstr>
      <vt:lpstr>Topic Modeling </vt:lpstr>
      <vt:lpstr>PowerPoint Presentation</vt:lpstr>
      <vt:lpstr>Topics (With Stemming)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عبدالعزيز محمد أحمد الشهري</dc:creator>
  <cp:lastModifiedBy>عبدالعزيز محمد أحمد الشهري</cp:lastModifiedBy>
  <cp:revision>2</cp:revision>
  <dcterms:created xsi:type="dcterms:W3CDTF">2021-11-10T23:34:42Z</dcterms:created>
  <dcterms:modified xsi:type="dcterms:W3CDTF">2021-11-16T04:36:07Z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0x010100258CF692E3F54C43BF9074F0985E0DF3</vt:lpwstr>
  </property>
</Properties>
</file>