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8" r:id="rId5"/>
  </p:sldMasterIdLst>
  <p:notesMasterIdLst>
    <p:notesMasterId r:id="rId21"/>
  </p:notesMasterIdLst>
  <p:handoutMasterIdLst>
    <p:handoutMasterId r:id="rId22"/>
  </p:handoutMasterIdLst>
  <p:sldIdLst>
    <p:sldId id="259" r:id="rId6"/>
    <p:sldId id="267" r:id="rId7"/>
    <p:sldId id="283" r:id="rId8"/>
    <p:sldId id="279" r:id="rId9"/>
    <p:sldId id="265" r:id="rId10"/>
    <p:sldId id="276" r:id="rId11"/>
    <p:sldId id="266" r:id="rId12"/>
    <p:sldId id="278" r:id="rId13"/>
    <p:sldId id="268" r:id="rId14"/>
    <p:sldId id="277" r:id="rId15"/>
    <p:sldId id="273" r:id="rId16"/>
    <p:sldId id="258" r:id="rId17"/>
    <p:sldId id="270" r:id="rId18"/>
    <p:sldId id="28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E9022-99EB-4504-8CA0-2BD5E2241A28}" v="448" dt="2021-10-14T08:40:49.012"/>
    <p1510:client id="{D2D18702-8C09-43ED-ABFA-912D345AC210}" v="1232" dt="2021-10-14T07:50:09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Amount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29-4019-A8CF-82CE6E0963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29-4019-A8CF-82CE6E0963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Scraping</c:v>
                </c:pt>
                <c:pt idx="1">
                  <c:v>Additional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15739</c:v>
                </c:pt>
                <c:pt idx="1">
                  <c:v>2414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C-40B5-B7FF-7BEBE5E85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F9B1-296D-474D-BEE5-76BE9C2158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2B4D-A39A-684C-A994-C0610914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D1A7-C5C3-4766-A33E-61D2472E43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E6E23-A34B-4444-B4FB-5A698E8DA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2</a:t>
            </a:r>
            <a:endParaRPr lang="en-US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3</a:t>
            </a:r>
            <a:endParaRPr lang="en-US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1</a:t>
            </a:r>
            <a:endParaRPr lang="en-US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4</a:t>
            </a:r>
            <a:endParaRPr lang="en-US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5</a:t>
            </a:r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03C-212B-43A4-99CC-D13A7E14B78D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173F-3D53-4EAC-8BE8-805224BF9D3C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2828964"/>
            <a:ext cx="8989258" cy="120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9" b="1">
                <a:latin typeface="Arial" panose="020B0604020202020204" pitchFamily="34" charset="0"/>
                <a:cs typeface="Arial" panose="020B0604020202020204" pitchFamily="34" charset="0"/>
              </a:rPr>
              <a:t>Linear Regression and Web Scraping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60197-7ABA-41A9-AB74-B0D06B9CC758}"/>
              </a:ext>
            </a:extLst>
          </p:cNvPr>
          <p:cNvSpPr txBox="1"/>
          <p:nvPr/>
        </p:nvSpPr>
        <p:spPr>
          <a:xfrm>
            <a:off x="1647090" y="4292600"/>
            <a:ext cx="894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T5C04</a:t>
            </a:r>
          </a:p>
          <a:p>
            <a:pPr algn="ctr"/>
            <a:r>
              <a:rPr lang="en-US"/>
              <a:t>Ibrahim </a:t>
            </a:r>
            <a:r>
              <a:rPr lang="en-US" err="1"/>
              <a:t>Alzuhairi</a:t>
            </a:r>
            <a:r>
              <a:rPr lang="en-US"/>
              <a:t> &amp; </a:t>
            </a:r>
            <a:r>
              <a:rPr lang="en-US" err="1"/>
              <a:t>Abdulaziz</a:t>
            </a:r>
            <a:r>
              <a:rPr lang="en-US"/>
              <a:t> </a:t>
            </a:r>
            <a:r>
              <a:rPr lang="en-US" err="1"/>
              <a:t>Alshehri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EDA </a:t>
            </a:r>
            <a:r>
              <a:rPr lang="en-US">
                <a:latin typeface="Calibri Light (Headings)"/>
              </a:rPr>
              <a:t>-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2B7C-668A-48AE-8BF6-0B16873A1583}"/>
              </a:ext>
            </a:extLst>
          </p:cNvPr>
          <p:cNvSpPr txBox="1">
            <a:spLocks/>
          </p:cNvSpPr>
          <p:nvPr/>
        </p:nvSpPr>
        <p:spPr>
          <a:xfrm>
            <a:off x="893524" y="1293270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3B80E9D-AEF3-49CE-9BED-7CDC376A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43" y="1722378"/>
            <a:ext cx="6527800" cy="4877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89DEFC-108B-4220-9B0F-F1B6B061DBBE}"/>
              </a:ext>
            </a:extLst>
          </p:cNvPr>
          <p:cNvSpPr txBox="1"/>
          <p:nvPr/>
        </p:nvSpPr>
        <p:spPr>
          <a:xfrm>
            <a:off x="5416854" y="1397913"/>
            <a:ext cx="146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76157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EXPERIMENTS</a:t>
            </a:r>
            <a:r>
              <a:rPr lang="en-US">
                <a:latin typeface="Calibri Light (Headings)"/>
              </a:rPr>
              <a:t> -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095E-7F74-4048-A7AD-FFABE794BD32}"/>
              </a:ext>
            </a:extLst>
          </p:cNvPr>
          <p:cNvSpPr txBox="1">
            <a:spLocks/>
          </p:cNvSpPr>
          <p:nvPr/>
        </p:nvSpPr>
        <p:spPr>
          <a:xfrm>
            <a:off x="893524" y="1302895"/>
            <a:ext cx="105156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Using </a:t>
            </a:r>
            <a:r>
              <a:rPr lang="en-US" b="1"/>
              <a:t>Lasso() </a:t>
            </a:r>
            <a:r>
              <a:rPr lang="en-US"/>
              <a:t>from </a:t>
            </a:r>
            <a:r>
              <a:rPr lang="en-US" b="1"/>
              <a:t>25</a:t>
            </a:r>
            <a:r>
              <a:rPr lang="en-US"/>
              <a:t> to </a:t>
            </a:r>
            <a:r>
              <a:rPr lang="en-US" b="1"/>
              <a:t>15</a:t>
            </a:r>
            <a:r>
              <a:rPr lang="en-US"/>
              <a:t> feature </a:t>
            </a:r>
          </a:p>
        </p:txBody>
      </p:sp>
    </p:spTree>
    <p:extLst>
      <p:ext uri="{BB962C8B-B14F-4D97-AF65-F5344CB8AC3E}">
        <p14:creationId xmlns:p14="http://schemas.microsoft.com/office/powerpoint/2010/main" val="50771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 lIns="91440" tIns="45720" rIns="91440" bIns="45720" anchor="t">
            <a:noAutofit/>
          </a:bodyPr>
          <a:lstStyle/>
          <a:p>
            <a:pPr algn="ctr"/>
            <a:r>
              <a:rPr lang="en-US"/>
              <a:t>Combined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C108B02-384E-464A-AC7D-9BAAC1CDBF1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814130" y="3165649"/>
            <a:ext cx="1360488" cy="1317625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3600"/>
              <a:t>0.35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91812" y="1025214"/>
            <a:ext cx="2700338" cy="1190625"/>
          </a:xfrm>
        </p:spPr>
        <p:txBody>
          <a:bodyPr lIns="91440" tIns="45720" rIns="91440" bIns="45720" anchor="b">
            <a:noAutofit/>
          </a:bodyPr>
          <a:lstStyle/>
          <a:p>
            <a:pPr algn="ctr"/>
            <a:r>
              <a:rPr lang="en-US">
                <a:cs typeface="Arial"/>
              </a:rPr>
              <a:t>Lag only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1AC9AAA-DDCE-1E41-9291-9C214C196A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10121" y="3251427"/>
            <a:ext cx="1360488" cy="1317625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3600"/>
              <a:t>0.25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lIns="91440" tIns="45720" rIns="91440" bIns="45720" anchor="t">
            <a:noAutofit/>
          </a:bodyPr>
          <a:lstStyle/>
          <a:p>
            <a:pPr algn="ctr"/>
            <a:r>
              <a:rPr lang="en-US"/>
              <a:t>Weather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D4A229C-A0C7-CE47-9906-13440BC13A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7582" y="3172627"/>
            <a:ext cx="1360488" cy="1317625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3600"/>
              <a:t>0.07</a:t>
            </a:r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 anchor="b"/>
          <a:lstStyle/>
          <a:p>
            <a:pPr algn="ctr"/>
            <a:r>
              <a:rPr lang="en-US"/>
              <a:t>Wakeup Hours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560159-60CD-794B-A0CA-735C8906FE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86063" y="3251427"/>
            <a:ext cx="1360488" cy="1317625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3600"/>
              <a:t>0.05</a:t>
            </a:r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en-US"/>
              <a:t>Calendar Only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F4A4139-A90D-4D49-89ED-CD724B007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553" y="3170745"/>
            <a:ext cx="1360488" cy="1317625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3600"/>
              <a:t>0.06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b="1">
                <a:latin typeface="Calibri Light (Headings)"/>
              </a:rPr>
              <a:t>EXPERIMENT</a:t>
            </a:r>
            <a:r>
              <a:rPr lang="en-US" sz="4400">
                <a:latin typeface="Calibri Light (Headings)"/>
              </a:rPr>
              <a:t> -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B800D-5A65-49CE-A90D-566EE8585897}"/>
              </a:ext>
            </a:extLst>
          </p:cNvPr>
          <p:cNvSpPr txBox="1"/>
          <p:nvPr/>
        </p:nvSpPr>
        <p:spPr>
          <a:xfrm>
            <a:off x="365579" y="14420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R- Square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202FD-1DD7-4EFD-917E-FF2B05CBF71E}"/>
              </a:ext>
            </a:extLst>
          </p:cNvPr>
          <p:cNvSpPr txBox="1"/>
          <p:nvPr/>
        </p:nvSpPr>
        <p:spPr>
          <a:xfrm>
            <a:off x="8839806" y="6033710"/>
            <a:ext cx="3347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 Absolute Error 1800</a:t>
            </a:r>
          </a:p>
        </p:txBody>
      </p:sp>
    </p:spTree>
    <p:extLst>
      <p:ext uri="{BB962C8B-B14F-4D97-AF65-F5344CB8AC3E}">
        <p14:creationId xmlns:p14="http://schemas.microsoft.com/office/powerpoint/2010/main" val="340590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RESULTS </a:t>
            </a:r>
            <a:r>
              <a:rPr lang="en-US">
                <a:latin typeface="Calibri Light (Headings)"/>
              </a:rPr>
              <a:t>-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C0D6-3C10-4C5B-8AB1-A68F0042FA79}"/>
              </a:ext>
            </a:extLst>
          </p:cNvPr>
          <p:cNvSpPr txBox="1">
            <a:spLocks/>
          </p:cNvSpPr>
          <p:nvPr/>
        </p:nvSpPr>
        <p:spPr>
          <a:xfrm>
            <a:off x="893524" y="130289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B33702B-59C6-416B-B6EF-BCB45213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88" y="1254976"/>
            <a:ext cx="5369024" cy="517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BA1EB-A34D-49F8-9B73-E40C64590F7A}"/>
              </a:ext>
            </a:extLst>
          </p:cNvPr>
          <p:cNvSpPr txBox="1"/>
          <p:nvPr/>
        </p:nvSpPr>
        <p:spPr>
          <a:xfrm>
            <a:off x="2542406" y="3841868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DE09F-5D40-42DF-B6DA-EF99749437E4}"/>
              </a:ext>
            </a:extLst>
          </p:cNvPr>
          <p:cNvSpPr txBox="1"/>
          <p:nvPr/>
        </p:nvSpPr>
        <p:spPr>
          <a:xfrm>
            <a:off x="5670550" y="6395387"/>
            <a:ext cx="114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 Y</a:t>
            </a:r>
          </a:p>
        </p:txBody>
      </p:sp>
    </p:spTree>
    <p:extLst>
      <p:ext uri="{BB962C8B-B14F-4D97-AF65-F5344CB8AC3E}">
        <p14:creationId xmlns:p14="http://schemas.microsoft.com/office/powerpoint/2010/main" val="387633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5">
            <a:extLst>
              <a:ext uri="{FF2B5EF4-FFF2-40B4-BE49-F238E27FC236}">
                <a16:creationId xmlns:a16="http://schemas.microsoft.com/office/drawing/2014/main" id="{0A3B28C1-C828-4DC3-896D-C94C0F525388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 Light (Headings)"/>
              </a:rPr>
              <a:t>Try it out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5F302-173C-493D-839E-0728D14AADCC}"/>
              </a:ext>
            </a:extLst>
          </p:cNvPr>
          <p:cNvSpPr txBox="1"/>
          <p:nvPr/>
        </p:nvSpPr>
        <p:spPr>
          <a:xfrm>
            <a:off x="4596190" y="3459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Web form</a:t>
            </a:r>
          </a:p>
        </p:txBody>
      </p:sp>
      <p:pic>
        <p:nvPicPr>
          <p:cNvPr id="5" name="Picture 4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C4D1D0B4-9DAA-4E34-9DB8-9A53DF9A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90" y="840917"/>
            <a:ext cx="6761239" cy="366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722C6B-AA7C-4354-9B68-28B82007F84E}"/>
              </a:ext>
            </a:extLst>
          </p:cNvPr>
          <p:cNvSpPr txBox="1"/>
          <p:nvPr/>
        </p:nvSpPr>
        <p:spPr>
          <a:xfrm>
            <a:off x="704547" y="6045971"/>
            <a:ext cx="4025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https://51.144.85.121/health/form.php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469AD-CD61-4105-80CC-5993227CFEEC}"/>
              </a:ext>
            </a:extLst>
          </p:cNvPr>
          <p:cNvSpPr txBox="1"/>
          <p:nvPr/>
        </p:nvSpPr>
        <p:spPr>
          <a:xfrm>
            <a:off x="838200" y="1511300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Web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Allow playing with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305D1-736C-4C0B-9388-A66A1002953F}"/>
              </a:ext>
            </a:extLst>
          </p:cNvPr>
          <p:cNvSpPr txBox="1"/>
          <p:nvPr/>
        </p:nvSpPr>
        <p:spPr>
          <a:xfrm>
            <a:off x="841828" y="2660737"/>
            <a:ext cx="35179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integration.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$25 / request</a:t>
            </a:r>
            <a:endParaRPr lang="en-US">
              <a:cs typeface="Calibri"/>
            </a:endParaRP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5D8A63CC-55EE-4650-95C6-261B9218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" y="3975422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89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" name="Rectangle 8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1094095" y="851517"/>
            <a:ext cx="523846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" name="Freeform: Shape 9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C1DA8A3-2009-44FF-896E-5D67DDB5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5">
            <a:extLst>
              <a:ext uri="{FF2B5EF4-FFF2-40B4-BE49-F238E27FC236}">
                <a16:creationId xmlns:a16="http://schemas.microsoft.com/office/drawing/2014/main" id="{639391F4-37AE-4AAC-9DC6-28F469A7B435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PROBLEM </a:t>
            </a:r>
            <a:r>
              <a:rPr lang="en-US">
                <a:latin typeface="Calibri Light (Headings)"/>
              </a:rPr>
              <a:t>- Statement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0858A19-10E3-4C92-9257-FBC2049514AA}"/>
              </a:ext>
            </a:extLst>
          </p:cNvPr>
          <p:cNvSpPr txBox="1">
            <a:spLocks/>
          </p:cNvSpPr>
          <p:nvPr/>
        </p:nvSpPr>
        <p:spPr>
          <a:xfrm>
            <a:off x="2078857" y="1755409"/>
            <a:ext cx="10515600" cy="68648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Saudi's sedentary lifestyle</a:t>
            </a:r>
          </a:p>
        </p:txBody>
      </p:sp>
      <p:pic>
        <p:nvPicPr>
          <p:cNvPr id="19" name="Picture 3" descr="Icon&#10;&#10;Description automatically generated">
            <a:extLst>
              <a:ext uri="{FF2B5EF4-FFF2-40B4-BE49-F238E27FC236}">
                <a16:creationId xmlns:a16="http://schemas.microsoft.com/office/drawing/2014/main" id="{93EAADB9-B5B3-4E16-9DEB-A5C29C74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8" y="3067671"/>
            <a:ext cx="1219200" cy="1219200"/>
          </a:xfrm>
          <a:prstGeom prst="rect">
            <a:avLst/>
          </a:prstGeom>
        </p:spPr>
      </p:pic>
      <p:pic>
        <p:nvPicPr>
          <p:cNvPr id="20" name="Picture 4" descr="Icon&#10;&#10;Description automatically generated">
            <a:extLst>
              <a:ext uri="{FF2B5EF4-FFF2-40B4-BE49-F238E27FC236}">
                <a16:creationId xmlns:a16="http://schemas.microsoft.com/office/drawing/2014/main" id="{AE1296BF-407D-449E-AEBE-1B8A7EF6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5" y="1058698"/>
            <a:ext cx="1774952" cy="17146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7D6B7D-17A6-4A4D-94AF-BD1245DCA1DE}"/>
              </a:ext>
            </a:extLst>
          </p:cNvPr>
          <p:cNvSpPr txBox="1"/>
          <p:nvPr/>
        </p:nvSpPr>
        <p:spPr>
          <a:xfrm>
            <a:off x="2023116" y="3415661"/>
            <a:ext cx="3638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1 of 4 have Diabetes</a:t>
            </a:r>
          </a:p>
        </p:txBody>
      </p:sp>
      <p:pic>
        <p:nvPicPr>
          <p:cNvPr id="22" name="Picture 2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0D6B8B-2483-4EF9-898C-DE900C541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3795603"/>
            <a:ext cx="5844322" cy="263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93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PROBLEM </a:t>
            </a:r>
            <a:r>
              <a:rPr lang="en-US">
                <a:latin typeface="Calibri Light (Headings)"/>
              </a:rPr>
              <a:t>- Statement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CEA4F0-E9B4-4A7E-A2C4-F11D7BE5A6F9}"/>
              </a:ext>
            </a:extLst>
          </p:cNvPr>
          <p:cNvSpPr txBox="1">
            <a:spLocks/>
          </p:cNvSpPr>
          <p:nvPr/>
        </p:nvSpPr>
        <p:spPr>
          <a:xfrm>
            <a:off x="893524" y="130289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A05B9-4BE2-4CA6-94EF-2D3354E1A932}"/>
              </a:ext>
            </a:extLst>
          </p:cNvPr>
          <p:cNvSpPr txBox="1"/>
          <p:nvPr/>
        </p:nvSpPr>
        <p:spPr>
          <a:xfrm>
            <a:off x="2994781" y="2438400"/>
            <a:ext cx="85489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/>
              <a:t>1,400,000</a:t>
            </a:r>
            <a:endParaRPr lang="en-US" sz="9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84E36-F53F-4ECE-B5CE-E8E0CE64AB6C}"/>
              </a:ext>
            </a:extLst>
          </p:cNvPr>
          <p:cNvSpPr txBox="1"/>
          <p:nvPr/>
        </p:nvSpPr>
        <p:spPr>
          <a:xfrm>
            <a:off x="7951561" y="385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Steps in 2020</a:t>
            </a:r>
          </a:p>
        </p:txBody>
      </p:sp>
    </p:spTree>
    <p:extLst>
      <p:ext uri="{BB962C8B-B14F-4D97-AF65-F5344CB8AC3E}">
        <p14:creationId xmlns:p14="http://schemas.microsoft.com/office/powerpoint/2010/main" val="16589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D106E5-962E-4DDC-8FD5-5251F90F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17" y="1492552"/>
            <a:ext cx="189988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387E6BA-7E97-421B-8404-7152CF66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51" y="1432076"/>
            <a:ext cx="1900308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A9538-EE30-4779-98C9-74651A6AB76B}"/>
              </a:ext>
            </a:extLst>
          </p:cNvPr>
          <p:cNvSpPr txBox="1"/>
          <p:nvPr/>
        </p:nvSpPr>
        <p:spPr>
          <a:xfrm>
            <a:off x="6375097" y="5813451"/>
            <a:ext cx="3723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iPhone Health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40B4-3218-48C2-A5E1-FFE626C83638}"/>
              </a:ext>
            </a:extLst>
          </p:cNvPr>
          <p:cNvSpPr txBox="1"/>
          <p:nvPr/>
        </p:nvSpPr>
        <p:spPr>
          <a:xfrm>
            <a:off x="2161884" y="581345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/>
              <a:t>Tawaklna</a:t>
            </a:r>
            <a:r>
              <a:rPr lang="en-US" sz="2800"/>
              <a:t> App</a:t>
            </a:r>
            <a:endParaRPr lang="en-US" sz="2800">
              <a:cs typeface="Calibri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80649DCF-DD67-4270-8892-E749D186CA2F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PROBLEM </a:t>
            </a:r>
            <a:r>
              <a:rPr lang="en-US">
                <a:latin typeface="Calibri Light (Headings)"/>
              </a:rPr>
              <a:t>- Statement</a:t>
            </a:r>
          </a:p>
        </p:txBody>
      </p:sp>
    </p:spTree>
    <p:extLst>
      <p:ext uri="{BB962C8B-B14F-4D97-AF65-F5344CB8AC3E}">
        <p14:creationId xmlns:p14="http://schemas.microsoft.com/office/powerpoint/2010/main" val="92970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PROBLEM </a:t>
            </a:r>
            <a:r>
              <a:rPr lang="en-US">
                <a:latin typeface="Calibri Light (Headings)"/>
              </a:rPr>
              <a:t>-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B398B-4B29-459D-8008-08326EE1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36706" y="2609028"/>
            <a:ext cx="2515087" cy="2197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B030ED4-F14D-4018-875B-BFA8EFAE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5" y="2609028"/>
            <a:ext cx="2046210" cy="2197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A3B1D13E-9E1F-4806-9119-6DBCCAFD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95" y="2610100"/>
            <a:ext cx="4164682" cy="2197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F089C8-2F0D-440C-8B85-B4CC7D007B43}"/>
              </a:ext>
            </a:extLst>
          </p:cNvPr>
          <p:cNvSpPr txBox="1"/>
          <p:nvPr/>
        </p:nvSpPr>
        <p:spPr>
          <a:xfrm>
            <a:off x="1219994" y="2171248"/>
            <a:ext cx="29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steps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- (1207 x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8414A-90A6-4CCB-A451-70C23BBE0D38}"/>
              </a:ext>
            </a:extLst>
          </p:cNvPr>
          <p:cNvSpPr txBox="1"/>
          <p:nvPr/>
        </p:nvSpPr>
        <p:spPr>
          <a:xfrm>
            <a:off x="6922294" y="2172320"/>
            <a:ext cx="43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weather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- (1207 x 4) (Scraping ~10 hours)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A6AB8-1DA4-46F0-AEF3-D222C33BFD44}"/>
              </a:ext>
            </a:extLst>
          </p:cNvPr>
          <p:cNvSpPr txBox="1"/>
          <p:nvPr/>
        </p:nvSpPr>
        <p:spPr>
          <a:xfrm>
            <a:off x="3836706" y="2205472"/>
            <a:ext cx="320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sleep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- (1207 x 2)</a:t>
            </a:r>
          </a:p>
        </p:txBody>
      </p:sp>
    </p:spTree>
    <p:extLst>
      <p:ext uri="{BB962C8B-B14F-4D97-AF65-F5344CB8AC3E}">
        <p14:creationId xmlns:p14="http://schemas.microsoft.com/office/powerpoint/2010/main" val="198895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PROBLEM </a:t>
            </a:r>
            <a:r>
              <a:rPr lang="en-US">
                <a:latin typeface="Calibri Light (Headings)"/>
              </a:rPr>
              <a:t>- Data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B32348D-6F8D-4694-AC92-1CF4BCA61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94"/>
          <a:stretch/>
        </p:blipFill>
        <p:spPr>
          <a:xfrm>
            <a:off x="617500" y="1857943"/>
            <a:ext cx="8609876" cy="2200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4478F80-26C7-4B3A-8EB5-F38DF630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79" y="4212938"/>
            <a:ext cx="6549487" cy="2172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CDE61E-A3F4-4402-AA4C-E4F1F1769660}"/>
              </a:ext>
            </a:extLst>
          </p:cNvPr>
          <p:cNvSpPr txBox="1"/>
          <p:nvPr/>
        </p:nvSpPr>
        <p:spPr>
          <a:xfrm>
            <a:off x="617500" y="1482261"/>
            <a:ext cx="55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calendar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- (14,532 x 20) (Scraping ~2 days) </a:t>
            </a:r>
          </a:p>
        </p:txBody>
      </p:sp>
    </p:spTree>
    <p:extLst>
      <p:ext uri="{BB962C8B-B14F-4D97-AF65-F5344CB8AC3E}">
        <p14:creationId xmlns:p14="http://schemas.microsoft.com/office/powerpoint/2010/main" val="377637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PROBLEM </a:t>
            </a:r>
            <a:r>
              <a:rPr lang="en-US">
                <a:latin typeface="Calibri Light (Headings)"/>
              </a:rPr>
              <a:t>– Data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0F228CD6-CBFE-4EBC-A165-6E150A4B8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" r="64842" b="95829"/>
          <a:stretch/>
        </p:blipFill>
        <p:spPr>
          <a:xfrm>
            <a:off x="197557" y="3169937"/>
            <a:ext cx="5414058" cy="518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D2CA10-CA78-47A5-915E-FA2D2845ACE4}"/>
              </a:ext>
            </a:extLst>
          </p:cNvPr>
          <p:cNvSpPr/>
          <p:nvPr/>
        </p:nvSpPr>
        <p:spPr>
          <a:xfrm>
            <a:off x="4452938" y="3293271"/>
            <a:ext cx="853546" cy="298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9C24237-9EEB-4734-8AF2-850F50E8E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8" r="-951" b="24108"/>
          <a:stretch/>
        </p:blipFill>
        <p:spPr>
          <a:xfrm>
            <a:off x="5979342" y="486311"/>
            <a:ext cx="5865772" cy="604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7A8073-A2F4-4DA6-87DC-54351179608A}"/>
              </a:ext>
            </a:extLst>
          </p:cNvPr>
          <p:cNvSpPr/>
          <p:nvPr/>
        </p:nvSpPr>
        <p:spPr>
          <a:xfrm>
            <a:off x="6655639" y="3894911"/>
            <a:ext cx="3363004" cy="2640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AE199-B1CD-4E2D-8CED-94BA5E33C704}"/>
              </a:ext>
            </a:extLst>
          </p:cNvPr>
          <p:cNvSpPr txBox="1"/>
          <p:nvPr/>
        </p:nvSpPr>
        <p:spPr>
          <a:xfrm>
            <a:off x="846470" y="4196080"/>
            <a:ext cx="470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Difficulties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is loaded by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Error handling.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Poor internet connection.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099B1-ED24-416C-9860-D161A3780CEC}"/>
              </a:ext>
            </a:extLst>
          </p:cNvPr>
          <p:cNvSpPr txBox="1"/>
          <p:nvPr/>
        </p:nvSpPr>
        <p:spPr>
          <a:xfrm>
            <a:off x="5918913" y="94945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Weather website</a:t>
            </a:r>
          </a:p>
        </p:txBody>
      </p:sp>
    </p:spTree>
    <p:extLst>
      <p:ext uri="{BB962C8B-B14F-4D97-AF65-F5344CB8AC3E}">
        <p14:creationId xmlns:p14="http://schemas.microsoft.com/office/powerpoint/2010/main" val="88371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PROBLEM </a:t>
            </a:r>
            <a:r>
              <a:rPr lang="en-US">
                <a:latin typeface="Calibri Light (Headings)"/>
              </a:rPr>
              <a:t>– Data Summary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AF7826-07B5-4FB3-BEF7-8082E2C93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98002"/>
              </p:ext>
            </p:extLst>
          </p:nvPr>
        </p:nvGraphicFramePr>
        <p:xfrm>
          <a:off x="2252133" y="1230490"/>
          <a:ext cx="7687734" cy="5125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426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5">
            <a:extLst>
              <a:ext uri="{FF2B5EF4-FFF2-40B4-BE49-F238E27FC236}">
                <a16:creationId xmlns:a16="http://schemas.microsoft.com/office/drawing/2014/main" id="{8995D497-883E-472A-A5F5-890FF3020063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Light (Headings)"/>
              </a:rPr>
              <a:t>EDA </a:t>
            </a:r>
            <a:r>
              <a:rPr lang="en-US">
                <a:latin typeface="Calibri Light (Headings)"/>
              </a:rPr>
              <a:t>-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40DC-D482-4DFF-89C3-81C7AAB0437B}"/>
              </a:ext>
            </a:extLst>
          </p:cNvPr>
          <p:cNvSpPr txBox="1">
            <a:spLocks/>
          </p:cNvSpPr>
          <p:nvPr/>
        </p:nvSpPr>
        <p:spPr>
          <a:xfrm>
            <a:off x="893524" y="130289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0324B17D-449D-436A-BBFA-C1445EEC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10" y="1457316"/>
            <a:ext cx="9855199" cy="4402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5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87206567-F430-4AC2-B0F3-54450BD51B6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B550CDF2-C961-4AAD-95ED-3600397FBE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CF692E3F54C43BF9074F0985E0DF3" ma:contentTypeVersion="0" ma:contentTypeDescription="Create a new document." ma:contentTypeScope="" ma:versionID="00aeffce6570535c11f617f36e269f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194c012ce3e0cc174228c21f965d1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3CCF4A-2510-4D24-B055-7F0FB5C1B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A72AC6-1CBA-4A99-B32B-BCFBB58F52DB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AD333A-7861-4471-B88C-A0B924B111A5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{E92CDA4B-1ACF-4074-8237-2C5E4533E300}tf78075468_win32</Template>
  <TotalTime>0</TotalTime>
  <Words>199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- Summary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</dc:title>
  <dc:subject/>
  <dc:creator>عبدالعزيز محمد أحمد الشهري</dc:creator>
  <cp:keywords/>
  <dc:description/>
  <cp:lastModifiedBy>عبدالعزيز محمد أحمد الشهري</cp:lastModifiedBy>
  <cp:revision>2</cp:revision>
  <dcterms:created xsi:type="dcterms:W3CDTF">2021-10-13T19:16:54Z</dcterms:created>
  <dcterms:modified xsi:type="dcterms:W3CDTF">2021-10-14T12:56:12Z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0x010100258CF692E3F54C43BF9074F0985E0DF3</vt:lpwstr>
  </property>
</Properties>
</file>