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03" r:id="rId5"/>
    <p:sldId id="304" r:id="rId6"/>
    <p:sldId id="305" r:id="rId7"/>
    <p:sldId id="306" r:id="rId8"/>
    <p:sldId id="307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19" autoAdjust="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0F7D-EE3E-426E-8603-B49999CC4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Furniture Sales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B5D77-7EB8-4494-96CD-13329927A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Abdulaziz</a:t>
            </a:r>
            <a:r>
              <a:rPr lang="en-US" dirty="0"/>
              <a:t> </a:t>
            </a:r>
            <a:r>
              <a:rPr lang="en-US" dirty="0" err="1"/>
              <a:t>Alshehri</a:t>
            </a: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CDD00B3-4293-4A74-A233-3BCAD58D5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167" y="4594142"/>
            <a:ext cx="1584782" cy="15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3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D0E7-4066-45E5-A49A-4A21A4C6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Furniture Sales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0C61E77F-EC60-4E13-846E-FE9EE2172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7894"/>
          <a:stretch/>
        </p:blipFill>
        <p:spPr>
          <a:xfrm>
            <a:off x="3893369" y="2433038"/>
            <a:ext cx="4466222" cy="3111111"/>
          </a:xfrm>
        </p:spPr>
      </p:pic>
    </p:spTree>
    <p:extLst>
      <p:ext uri="{BB962C8B-B14F-4D97-AF65-F5344CB8AC3E}">
        <p14:creationId xmlns:p14="http://schemas.microsoft.com/office/powerpoint/2010/main" val="396707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D0E7-4066-45E5-A49A-4A21A4C6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Furniture Sales per Quarter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C8E5232-89CE-4F10-8ABF-37E7DE040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544" y="2128276"/>
            <a:ext cx="9295238" cy="3720635"/>
          </a:xfrm>
        </p:spPr>
      </p:pic>
    </p:spTree>
    <p:extLst>
      <p:ext uri="{BB962C8B-B14F-4D97-AF65-F5344CB8AC3E}">
        <p14:creationId xmlns:p14="http://schemas.microsoft.com/office/powerpoint/2010/main" val="30907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D0E7-4066-45E5-A49A-4A21A4C6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Furniture Sales per Month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0DCAADF-D0E8-4768-9376-5A7F03D7A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899" y="2108200"/>
            <a:ext cx="9250528" cy="3760788"/>
          </a:xfrm>
        </p:spPr>
      </p:pic>
    </p:spTree>
    <p:extLst>
      <p:ext uri="{BB962C8B-B14F-4D97-AF65-F5344CB8AC3E}">
        <p14:creationId xmlns:p14="http://schemas.microsoft.com/office/powerpoint/2010/main" val="288768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D0E7-4066-45E5-A49A-4A21A4C6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Furniture Sales Comparison</a:t>
            </a:r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2FD2B85D-DD10-48CC-8E83-4965A7470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544" y="2337800"/>
            <a:ext cx="9295238" cy="3301587"/>
          </a:xfrm>
        </p:spPr>
      </p:pic>
    </p:spTree>
    <p:extLst>
      <p:ext uri="{BB962C8B-B14F-4D97-AF65-F5344CB8AC3E}">
        <p14:creationId xmlns:p14="http://schemas.microsoft.com/office/powerpoint/2010/main" val="27430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BEB798F2-DE6E-4CD9-8F9D-76733217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34" y="643538"/>
            <a:ext cx="9613632" cy="3557043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What Sales in years look like?</a:t>
            </a:r>
          </a:p>
        </p:txBody>
      </p:sp>
      <p:cxnSp>
        <p:nvCxnSpPr>
          <p:cNvPr id="24" name="Straight Connector 17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0D5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E3DDA7-CBEA-40EA-9CA0-8E2712CC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01" y="4905300"/>
            <a:ext cx="5493699" cy="155448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Similar to the last 4 years.</a:t>
            </a:r>
          </a:p>
          <a:p>
            <a:r>
              <a:rPr lang="en-US" dirty="0">
                <a:solidFill>
                  <a:srgbClr val="FFFFFF"/>
                </a:solidFill>
              </a:rPr>
              <a:t>We will have relatively low sales in the beginning of each year and relatively high sales in the months 9, 11 and 12.</a:t>
            </a:r>
          </a:p>
        </p:txBody>
      </p:sp>
    </p:spTree>
    <p:extLst>
      <p:ext uri="{BB962C8B-B14F-4D97-AF65-F5344CB8AC3E}">
        <p14:creationId xmlns:p14="http://schemas.microsoft.com/office/powerpoint/2010/main" val="231144879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{F484D39A-FDD7-4539-A861-BBCE2AE22BCF}tf22712842_win32</Template>
  <TotalTime>178</TotalTime>
  <Words>58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1_RetrospectVTI</vt:lpstr>
      <vt:lpstr>Furniture Sales Forecasting</vt:lpstr>
      <vt:lpstr>Our Furniture Sales</vt:lpstr>
      <vt:lpstr>Furniture Sales per Quarter</vt:lpstr>
      <vt:lpstr>Furniture Sales per Month</vt:lpstr>
      <vt:lpstr>Furniture Sales Comparison</vt:lpstr>
      <vt:lpstr>What Sales in years look like?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Furniture Sales Forecasting</dc:title>
  <dc:creator>عبدالعزيز محمد أحمد الشهري</dc:creator>
  <cp:lastModifiedBy>عبدالعزيز محمد أحمد الشهري</cp:lastModifiedBy>
  <cp:revision>1</cp:revision>
  <dcterms:created xsi:type="dcterms:W3CDTF">2021-12-12T10:57:33Z</dcterms:created>
  <dcterms:modified xsi:type="dcterms:W3CDTF">2021-12-12T13:56:22Z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