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cripts\Desktop\Report_automation\m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cripts\Desktop\Report_automation\ma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-Scripts\Desktop\Report_automation\ma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[main.xlsx]Sheet1!PivotTable1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tests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Sheet1!$A$4:$A$10</c:f>
              <c:strCach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strCache>
            </c:strRef>
          </c:cat>
          <c:val>
            <c:numRef>
              <c:f>Sheet1!$B$4:$B$10</c:f>
              <c:numCache>
                <c:formatCode>General</c:formatCode>
                <c:ptCount val="6"/>
                <c:pt idx="0">
                  <c:v>443913</c:v>
                </c:pt>
                <c:pt idx="1">
                  <c:v>433131</c:v>
                </c:pt>
                <c:pt idx="2">
                  <c:v>422689</c:v>
                </c:pt>
                <c:pt idx="3">
                  <c:v>420949</c:v>
                </c:pt>
                <c:pt idx="4">
                  <c:v>422824</c:v>
                </c:pt>
                <c:pt idx="5">
                  <c:v>422118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37-4322-98C2-202BC9E26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7514943"/>
        <c:axId val="1977516607"/>
      </c:lineChart>
      <c:catAx>
        <c:axId val="1977514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516607"/>
        <c:crosses val="autoZero"/>
        <c:auto val="1"/>
        <c:lblAlgn val="ctr"/>
        <c:lblOffset val="100"/>
        <c:noMultiLvlLbl val="0"/>
      </c:catAx>
      <c:valAx>
        <c:axId val="1977516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7514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[main.xlsx]Sheet2!PivotTable2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categories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strCache>
            </c:strRef>
          </c:cat>
          <c:val>
            <c:numRef>
              <c:f>Sheet2!$B$5:$B$11</c:f>
              <c:numCache>
                <c:formatCode>0.00%</c:formatCode>
                <c:ptCount val="6"/>
                <c:pt idx="0">
                  <c:v>0.13116308826279025</c:v>
                </c:pt>
                <c:pt idx="1">
                  <c:v>0.13636290175489632</c:v>
                </c:pt>
                <c:pt idx="2">
                  <c:v>0.14177799753483059</c:v>
                </c:pt>
                <c:pt idx="3">
                  <c:v>0.14739077655487956</c:v>
                </c:pt>
                <c:pt idx="4">
                  <c:v>0.15394821486008362</c:v>
                </c:pt>
                <c:pt idx="5">
                  <c:v>0.15409672176974212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A0-4A25-82E7-8B3667260C6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strCache>
            </c:strRef>
          </c:cat>
          <c:val>
            <c:numRef>
              <c:f>Sheet2!$C$5:$C$11</c:f>
              <c:numCache>
                <c:formatCode>0.00%</c:formatCode>
                <c:ptCount val="6"/>
                <c:pt idx="0">
                  <c:v>0.32940914098032725</c:v>
                </c:pt>
                <c:pt idx="1">
                  <c:v>0.32272453368611342</c:v>
                </c:pt>
                <c:pt idx="2">
                  <c:v>0.31465214377473744</c:v>
                </c:pt>
                <c:pt idx="3">
                  <c:v>0.30733414261585135</c:v>
                </c:pt>
                <c:pt idx="4">
                  <c:v>0.29915993415700148</c:v>
                </c:pt>
                <c:pt idx="5">
                  <c:v>0.29099683027020878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A0-4A25-82E7-8B3667260C68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strCache>
            </c:strRef>
          </c:cat>
          <c:val>
            <c:numRef>
              <c:f>Sheet2!$D$5:$D$11</c:f>
              <c:numCache>
                <c:formatCode>0.00%</c:formatCode>
                <c:ptCount val="6"/>
                <c:pt idx="0">
                  <c:v>0.39958730652177343</c:v>
                </c:pt>
                <c:pt idx="1">
                  <c:v>0.40128506156336075</c:v>
                </c:pt>
                <c:pt idx="2">
                  <c:v>0.40208522104904554</c:v>
                </c:pt>
                <c:pt idx="3">
                  <c:v>0.40158784080731869</c:v>
                </c:pt>
                <c:pt idx="4">
                  <c:v>0.40208455527595405</c:v>
                </c:pt>
                <c:pt idx="5">
                  <c:v>0.40757086880919552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A0-4A25-82E7-8B3667260C6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</c:strCache>
            </c:strRef>
          </c:cat>
          <c:val>
            <c:numRef>
              <c:f>Sheet2!$E$5:$E$11</c:f>
              <c:numCache>
                <c:formatCode>0.00%</c:formatCode>
                <c:ptCount val="6"/>
                <c:pt idx="0">
                  <c:v>0.13984046423510912</c:v>
                </c:pt>
                <c:pt idx="1">
                  <c:v>0.13962750299562951</c:v>
                </c:pt>
                <c:pt idx="2">
                  <c:v>0.14148463764138647</c:v>
                </c:pt>
                <c:pt idx="3">
                  <c:v>0.14368724002195041</c:v>
                </c:pt>
                <c:pt idx="4">
                  <c:v>0.14480729570696083</c:v>
                </c:pt>
                <c:pt idx="5">
                  <c:v>0.14733557915085355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A0-4A25-82E7-8B3667260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7661375"/>
        <c:axId val="1407677183"/>
      </c:barChart>
      <c:catAx>
        <c:axId val="140766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677183"/>
        <c:crosses val="autoZero"/>
        <c:auto val="1"/>
        <c:lblAlgn val="ctr"/>
        <c:lblOffset val="100"/>
        <c:noMultiLvlLbl val="0"/>
      </c:catAx>
      <c:valAx>
        <c:axId val="140767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66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[main.xlsx]Sheet3!PivotTable3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grades</a:t>
            </a:r>
            <a:r>
              <a:rPr lang="en-US" baseline="0"/>
              <a:t> per category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62106</c:v>
                </c:pt>
                <c:pt idx="1">
                  <c:v>61940</c:v>
                </c:pt>
                <c:pt idx="2">
                  <c:v>62098</c:v>
                </c:pt>
                <c:pt idx="3">
                  <c:v>60524</c:v>
                </c:pt>
                <c:pt idx="4">
                  <c:v>60864</c:v>
                </c:pt>
                <c:pt idx="5">
                  <c:v>61868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5A-4170-8FFE-A20AEDC9752E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128062</c:v>
                </c:pt>
                <c:pt idx="1">
                  <c:v>128945</c:v>
                </c:pt>
                <c:pt idx="2">
                  <c:v>129720</c:v>
                </c:pt>
                <c:pt idx="3">
                  <c:v>131698</c:v>
                </c:pt>
                <c:pt idx="4">
                  <c:v>137895</c:v>
                </c:pt>
                <c:pt idx="5">
                  <c:v>141390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5A-4170-8FFE-A20AEDC9752E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Hispanic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strCache>
            </c:strRef>
          </c:cat>
          <c:val>
            <c:numRef>
              <c:f>Sheet3!$D$5:$D$11</c:f>
              <c:numCache>
                <c:formatCode>General</c:formatCode>
                <c:ptCount val="6"/>
                <c:pt idx="0">
                  <c:v>173128</c:v>
                </c:pt>
                <c:pt idx="1">
                  <c:v>171535</c:v>
                </c:pt>
                <c:pt idx="2">
                  <c:v>170984</c:v>
                </c:pt>
                <c:pt idx="3">
                  <c:v>169001</c:v>
                </c:pt>
                <c:pt idx="4">
                  <c:v>172594</c:v>
                </c:pt>
                <c:pt idx="5">
                  <c:v>175008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5A-4170-8FFE-A20AEDC9752E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Sheet3!$A$5:$A$11</c:f>
              <c:strCache>
                <c:ptCount val="6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</c:strCache>
            </c:strRef>
          </c:cat>
          <c:val>
            <c:numRef>
              <c:f>Sheet3!$E$5:$E$11</c:f>
              <c:numCache>
                <c:formatCode>General</c:formatCode>
                <c:ptCount val="6"/>
                <c:pt idx="0">
                  <c:v>64555</c:v>
                </c:pt>
                <c:pt idx="1">
                  <c:v>62855</c:v>
                </c:pt>
                <c:pt idx="2">
                  <c:v>61656</c:v>
                </c:pt>
                <c:pt idx="3">
                  <c:v>58925</c:v>
                </c:pt>
                <c:pt idx="4">
                  <c:v>58641</c:v>
                </c:pt>
                <c:pt idx="5">
                  <c:v>59632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5A-4170-8FFE-A20AEDC97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85568975"/>
        <c:axId val="1985570223"/>
      </c:barChart>
      <c:catAx>
        <c:axId val="198556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570223"/>
        <c:crosses val="autoZero"/>
        <c:auto val="1"/>
        <c:lblAlgn val="ctr"/>
        <c:lblOffset val="100"/>
        <c:noMultiLvlLbl val="0"/>
      </c:catAx>
      <c:valAx>
        <c:axId val="198557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56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1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82D-67AA-42C2-B357-540E59D8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CDC3-2642-4E59-9804-B46998301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E5D7-8221-4D10-A82E-70962EB9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A001-91CC-4446-90AB-FB7CFD86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6972-23C1-4D79-A057-92B19D4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967-EA94-4380-9408-8F2D4777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A2B8F-55A8-427C-BD48-72F520AD8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B1FD4-2B35-41EA-9982-C8E6BC6F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C5326-DB6E-40B8-9DBB-65BD99F5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F4E92-5E3F-458C-B494-03FD0E3E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5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E8DFE-A59C-46E8-B710-95ED500DD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A7299-380C-415B-B52D-2E9451082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5A3F-B0C6-4EF8-B975-18E7B5C8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D9C6-0E96-4D98-9889-DAC509B5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F793-33D2-4D7B-A095-C4EA3FCC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0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A92D-291E-46F3-A73D-FDABD3DF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60D8-8A0A-448E-A580-65073395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A9FA-0590-4F59-94B2-23A43824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CD82-63AE-4684-AF16-67BEFA61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FDDA-41D5-445C-AEE5-362F10C0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7ACF-DFFB-4727-A72A-0A719781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F57D-CB27-4C97-A953-E04B66EE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C7A4-9B81-468E-B540-66D4E57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CC00-727D-4517-B1BC-D0D63279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1242-3B2E-4BED-B489-B91E1B91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982A-D8D7-4570-9CF6-7A3E7753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44D9-CAEB-4168-9431-B24485FA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C61B-4879-44D5-AD15-61812AAB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05D4B-F46F-432C-A6B3-E80F6817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957A-7CFA-45F1-967A-E84AEED1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224A9-5443-4559-9887-96AE892F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9D77-3E12-47C0-B2B8-2044A95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AC660-1EB3-49EE-8D46-8888C7FA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BB6B6-15D1-4840-9F2F-51B87953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3CF1F-10EB-4D6D-AC73-C45EF026A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D64ED-8CA9-4342-AE34-37CCFE273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5B87F-4FB4-4FEB-9302-FEC61045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6918A-084D-4AFB-8160-18E7502E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A964E-7951-4467-947D-B411C105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201-729E-4B41-AC30-2F1B5C09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DDD0-D3CE-46E7-8E26-5ED69903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D1797-89FF-4DE2-81C9-7B8A9FBB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93DF5-D4F5-42AB-9F2D-6A68FAF4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53C5C-5805-46FD-BFBE-DDF9C4D1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A2F0A-F4F6-4488-BBC1-FB9CE26B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547D0-FDB0-4A2F-BFB8-92AA369F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E235-E5BA-4B20-9796-B2852413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7A16-717F-4B46-92A1-F2A3F4A6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4326-6F9B-47CC-BFDE-1B37F0334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3219-108F-4AF3-9E09-2624205C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9B2F9-6990-493F-A49D-30D4F4AA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9CAE-AFE5-4736-AB81-E34BF1A5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D793-08D7-48E8-AECD-3BB50459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E2E90-8065-434E-A736-43C83CC35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F89E-893B-4937-B1DD-50DED72F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8D994-DA43-4C4D-9501-88B5B1E4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1E66F-1563-4D0E-BF21-887D0A11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4E34-AEC0-40FA-9E03-8DC6E009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7DE6C-323F-4C29-A3BC-794F98DC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A4BD-5C05-40ED-A70C-17BE47DA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11E2-E193-41AB-B300-28BDECC4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AECD5-E81B-4832-A46A-A9EBA299C3DA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95FB-8441-4CB2-828C-F6F52322A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E3C0-BB5A-4463-817E-5011C8DBE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884A-2678-4311-A8B7-4F1CE7819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5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47DC11-49FA-48B4-9E06-3AE8F988B0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25826"/>
              </p:ext>
            </p:extLst>
          </p:nvPr>
        </p:nvGraphicFramePr>
        <p:xfrm>
          <a:off x="914400" y="77771"/>
          <a:ext cx="966247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D661A46-7229-45D4-B00C-BD032B4F2F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495429"/>
              </p:ext>
            </p:extLst>
          </p:nvPr>
        </p:nvGraphicFramePr>
        <p:xfrm>
          <a:off x="266700" y="3801359"/>
          <a:ext cx="58293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5AE71B-6588-49AA-A199-11462728E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680623"/>
              </p:ext>
            </p:extLst>
          </p:nvPr>
        </p:nvGraphicFramePr>
        <p:xfrm>
          <a:off x="7467600" y="38013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6299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Abdulaziz Alswaji</dc:creator>
  <cp:lastModifiedBy>Abdulaziz Alswaji</cp:lastModifiedBy>
  <cp:revision>11</cp:revision>
  <dcterms:created xsi:type="dcterms:W3CDTF">2021-03-19T12:04:40Z</dcterms:created>
  <dcterms:modified xsi:type="dcterms:W3CDTF">2021-03-19T13:24:55Z</dcterms:modified>
</cp:coreProperties>
</file>